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60" r:id="rId4"/>
    <p:sldId id="261" r:id="rId5"/>
    <p:sldId id="258" r:id="rId6"/>
    <p:sldId id="262" r:id="rId7"/>
    <p:sldId id="263" r:id="rId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68" autoAdjust="0"/>
    <p:restoredTop sz="94660"/>
  </p:normalViewPr>
  <p:slideViewPr>
    <p:cSldViewPr snapToGrid="0">
      <p:cViewPr varScale="1">
        <p:scale>
          <a:sx n="87" d="100"/>
          <a:sy n="87" d="100"/>
        </p:scale>
        <p:origin x="114" y="45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ctrTitle"/>
          </p:nvPr>
        </p:nvSpPr>
        <p:spPr>
          <a:xfrm>
            <a:off x="1371600" y="1803405"/>
            <a:ext cx="9448800" cy="1825096"/>
          </a:xfrm>
        </p:spPr>
        <p:txBody>
          <a:bodyPr anchor="b">
            <a:normAutofit/>
          </a:bodyPr>
          <a:lstStyle>
            <a:lvl1pPr algn="l">
              <a:defRPr sz="6000"/>
            </a:lvl1pPr>
          </a:lstStyle>
          <a:p>
            <a:r>
              <a:rPr lang="en-US" smtClean="0"/>
              <a:t>Click to edit Master title style</a:t>
            </a:r>
            <a:endParaRPr lang="en-US" dirty="0"/>
          </a:p>
        </p:txBody>
      </p:sp>
      <p:sp>
        <p:nvSpPr>
          <p:cNvPr id="3" name="Subtitle 2"/>
          <p:cNvSpPr>
            <a:spLocks noGrp="1"/>
          </p:cNvSpPr>
          <p:nvPr>
            <p:ph type="subTitle" idx="1"/>
          </p:nvPr>
        </p:nvSpPr>
        <p:spPr>
          <a:xfrm>
            <a:off x="1371600" y="3632201"/>
            <a:ext cx="9448800" cy="685800"/>
          </a:xfrm>
        </p:spPr>
        <p:txBody>
          <a:bodyPr>
            <a:normAutofit/>
          </a:bodyPr>
          <a:lstStyle>
            <a:lvl1pPr marL="0" indent="0" algn="l">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909561" y="4314328"/>
            <a:ext cx="2910840" cy="374642"/>
          </a:xfrm>
        </p:spPr>
        <p:txBody>
          <a:bodyPr/>
          <a:lstStyle/>
          <a:p>
            <a:fld id="{157EF442-7487-4CE0-AACE-78542CF3ACF7}" type="datetimeFigureOut">
              <a:rPr lang="en-US" smtClean="0"/>
              <a:t>10/15/2018</a:t>
            </a:fld>
            <a:endParaRPr lang="en-US"/>
          </a:p>
        </p:txBody>
      </p:sp>
      <p:sp>
        <p:nvSpPr>
          <p:cNvPr id="5" name="Footer Placeholder 4"/>
          <p:cNvSpPr>
            <a:spLocks noGrp="1"/>
          </p:cNvSpPr>
          <p:nvPr>
            <p:ph type="ftr" sz="quarter" idx="11"/>
          </p:nvPr>
        </p:nvSpPr>
        <p:spPr>
          <a:xfrm>
            <a:off x="1371600" y="4323845"/>
            <a:ext cx="6400800" cy="365125"/>
          </a:xfrm>
        </p:spPr>
        <p:txBody>
          <a:bodyPr/>
          <a:lstStyle/>
          <a:p>
            <a:endParaRPr lang="en-US"/>
          </a:p>
        </p:txBody>
      </p:sp>
      <p:sp>
        <p:nvSpPr>
          <p:cNvPr id="6" name="Slide Number Placeholder 5"/>
          <p:cNvSpPr>
            <a:spLocks noGrp="1"/>
          </p:cNvSpPr>
          <p:nvPr>
            <p:ph type="sldNum" sz="quarter" idx="12"/>
          </p:nvPr>
        </p:nvSpPr>
        <p:spPr>
          <a:xfrm>
            <a:off x="8077200" y="1430866"/>
            <a:ext cx="2743200" cy="365125"/>
          </a:xfrm>
        </p:spPr>
        <p:txBody>
          <a:bodyPr/>
          <a:lstStyle/>
          <a:p>
            <a:fld id="{047F5DF1-4241-4207-9A2E-677F0380F009}" type="slidenum">
              <a:rPr lang="en-US" smtClean="0"/>
              <a:t>‹#›</a:t>
            </a:fld>
            <a:endParaRPr lang="en-US"/>
          </a:p>
        </p:txBody>
      </p:sp>
    </p:spTree>
    <p:extLst>
      <p:ext uri="{BB962C8B-B14F-4D97-AF65-F5344CB8AC3E}">
        <p14:creationId xmlns:p14="http://schemas.microsoft.com/office/powerpoint/2010/main" val="747849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777" y="4697360"/>
            <a:ext cx="10822034" cy="819355"/>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81727" y="941439"/>
            <a:ext cx="10821840" cy="3478161"/>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5516715"/>
            <a:ext cx="10820400" cy="701969"/>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EF442-7487-4CE0-AACE-78542CF3ACF7}" type="datetimeFigureOut">
              <a:rPr lang="en-US" smtClean="0"/>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F5DF1-4241-4207-9A2E-677F0380F009}" type="slidenum">
              <a:rPr lang="en-US" smtClean="0"/>
              <a:t>‹#›</a:t>
            </a:fld>
            <a:endParaRPr lang="en-US"/>
          </a:p>
        </p:txBody>
      </p:sp>
    </p:spTree>
    <p:extLst>
      <p:ext uri="{BB962C8B-B14F-4D97-AF65-F5344CB8AC3E}">
        <p14:creationId xmlns:p14="http://schemas.microsoft.com/office/powerpoint/2010/main" val="11300775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2"/>
            <a:ext cx="10820400" cy="2802467"/>
          </a:xfrm>
        </p:spPr>
        <p:txBody>
          <a:bodyPr anchor="ctr"/>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9133"/>
            <a:ext cx="10130516" cy="99906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157EF442-7487-4CE0-AACE-78542CF3ACF7}" type="datetimeFigureOut">
              <a:rPr lang="en-US" smtClean="0"/>
              <a:t>10/15/2018</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047F5DF1-4241-4207-9A2E-677F0380F009}" type="slidenum">
              <a:rPr lang="en-US" smtClean="0"/>
              <a:t>‹#›</a:t>
            </a:fld>
            <a:endParaRPr lang="en-US"/>
          </a:p>
        </p:txBody>
      </p:sp>
    </p:spTree>
    <p:extLst>
      <p:ext uri="{BB962C8B-B14F-4D97-AF65-F5344CB8AC3E}">
        <p14:creationId xmlns:p14="http://schemas.microsoft.com/office/powerpoint/2010/main" val="405643658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pic>
        <p:nvPicPr>
          <p:cNvPr id="13" name="Picture 12"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67" y="753533"/>
            <a:ext cx="10151533" cy="2604495"/>
          </a:xfrm>
        </p:spPr>
        <p:txBody>
          <a:bodyPr anchor="ctr"/>
          <a:lstStyle>
            <a:lvl1pPr algn="l">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303865" y="3365556"/>
            <a:ext cx="9592736" cy="444443"/>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024467" y="3959862"/>
            <a:ext cx="10151533" cy="679871"/>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81000"/>
            <a:ext cx="2910840" cy="365125"/>
          </a:xfrm>
        </p:spPr>
        <p:txBody>
          <a:bodyPr/>
          <a:lstStyle>
            <a:lvl1pPr algn="r">
              <a:defRPr/>
            </a:lvl1pPr>
          </a:lstStyle>
          <a:p>
            <a:fld id="{157EF442-7487-4CE0-AACE-78542CF3ACF7}" type="datetimeFigureOut">
              <a:rPr lang="en-US" smtClean="0"/>
              <a:t>10/15/2018</a:t>
            </a:fld>
            <a:endParaRPr lang="en-US"/>
          </a:p>
        </p:txBody>
      </p:sp>
      <p:sp>
        <p:nvSpPr>
          <p:cNvPr id="6" name="Footer Placeholder 5"/>
          <p:cNvSpPr>
            <a:spLocks noGrp="1"/>
          </p:cNvSpPr>
          <p:nvPr>
            <p:ph type="ftr" sz="quarter" idx="11"/>
          </p:nvPr>
        </p:nvSpPr>
        <p:spPr>
          <a:xfrm>
            <a:off x="685800" y="379941"/>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047F5DF1-4241-4207-9A2E-677F0380F009}" type="slidenum">
              <a:rPr lang="en-US" smtClean="0"/>
              <a:t>‹#›</a:t>
            </a:fld>
            <a:endParaRPr lang="en-US"/>
          </a:p>
        </p:txBody>
      </p:sp>
      <p:sp>
        <p:nvSpPr>
          <p:cNvPr id="9" name="TextBox 8"/>
          <p:cNvSpPr txBox="1"/>
          <p:nvPr/>
        </p:nvSpPr>
        <p:spPr>
          <a:xfrm>
            <a:off x="476250" y="93345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984230" y="270129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300341272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1024495" y="1124701"/>
            <a:ext cx="10146186" cy="2511835"/>
          </a:xfrm>
        </p:spPr>
        <p:txBody>
          <a:bodyPr anchor="b"/>
          <a:lstStyle>
            <a:lvl1pPr algn="l">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1024467" y="3648315"/>
            <a:ext cx="10144654" cy="99988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a:xfrm>
            <a:off x="7814452" y="378883"/>
            <a:ext cx="2910840" cy="365125"/>
          </a:xfrm>
        </p:spPr>
        <p:txBody>
          <a:bodyPr/>
          <a:lstStyle>
            <a:lvl1pPr algn="r">
              <a:defRPr/>
            </a:lvl1pPr>
          </a:lstStyle>
          <a:p>
            <a:fld id="{157EF442-7487-4CE0-AACE-78542CF3ACF7}" type="datetimeFigureOut">
              <a:rPr lang="en-US" smtClean="0"/>
              <a:t>10/15/2018</a:t>
            </a:fld>
            <a:endParaRPr lang="en-US"/>
          </a:p>
        </p:txBody>
      </p:sp>
      <p:sp>
        <p:nvSpPr>
          <p:cNvPr id="6" name="Footer Placeholder 5"/>
          <p:cNvSpPr>
            <a:spLocks noGrp="1"/>
          </p:cNvSpPr>
          <p:nvPr>
            <p:ph type="ftr" sz="quarter" idx="11"/>
          </p:nvPr>
        </p:nvSpPr>
        <p:spPr>
          <a:xfrm>
            <a:off x="685800" y="378883"/>
            <a:ext cx="6991492" cy="365125"/>
          </a:xfrm>
        </p:spPr>
        <p:txBody>
          <a:bodyPr/>
          <a:lstStyle/>
          <a:p>
            <a:endParaRPr lang="en-US"/>
          </a:p>
        </p:txBody>
      </p:sp>
      <p:sp>
        <p:nvSpPr>
          <p:cNvPr id="7" name="Slide Number Placeholder 6"/>
          <p:cNvSpPr>
            <a:spLocks noGrp="1"/>
          </p:cNvSpPr>
          <p:nvPr>
            <p:ph type="sldNum" sz="quarter" idx="12"/>
          </p:nvPr>
        </p:nvSpPr>
        <p:spPr>
          <a:xfrm>
            <a:off x="10862452" y="381000"/>
            <a:ext cx="643748" cy="365125"/>
          </a:xfrm>
        </p:spPr>
        <p:txBody>
          <a:bodyPr/>
          <a:lstStyle/>
          <a:p>
            <a:fld id="{047F5DF1-4241-4207-9A2E-677F0380F009}" type="slidenum">
              <a:rPr lang="en-US" smtClean="0"/>
              <a:t>‹#›</a:t>
            </a:fld>
            <a:endParaRPr lang="en-US"/>
          </a:p>
        </p:txBody>
      </p:sp>
    </p:spTree>
    <p:extLst>
      <p:ext uri="{BB962C8B-B14F-4D97-AF65-F5344CB8AC3E}">
        <p14:creationId xmlns:p14="http://schemas.microsoft.com/office/powerpoint/2010/main" val="393902552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2895600" y="761999"/>
            <a:ext cx="8610599" cy="1303867"/>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685800" y="2202080"/>
            <a:ext cx="3456432" cy="617320"/>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685799"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368800" y="2201333"/>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366858" y="2904067"/>
            <a:ext cx="3456432" cy="331461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8051800" y="2192866"/>
            <a:ext cx="3456432" cy="626534"/>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8051801" y="2904565"/>
            <a:ext cx="3456432" cy="331413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57EF442-7487-4CE0-AACE-78542CF3ACF7}" type="datetimeFigureOut">
              <a:rPr lang="en-US" smtClean="0"/>
              <a:t>10/15/2018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7F5DF1-4241-4207-9A2E-677F0380F009}" type="slidenum">
              <a:rPr lang="en-US" smtClean="0"/>
              <a:t>‹#›</a:t>
            </a:fld>
            <a:endParaRPr lang="en-US"/>
          </a:p>
        </p:txBody>
      </p:sp>
    </p:spTree>
    <p:extLst>
      <p:ext uri="{BB962C8B-B14F-4D97-AF65-F5344CB8AC3E}">
        <p14:creationId xmlns:p14="http://schemas.microsoft.com/office/powerpoint/2010/main" val="1716780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2895600" y="762000"/>
            <a:ext cx="8610599" cy="12954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688618" y="4191000"/>
            <a:ext cx="3451582"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688618" y="2362200"/>
            <a:ext cx="3451582"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688618" y="4873764"/>
            <a:ext cx="3451582"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374263" y="4191000"/>
            <a:ext cx="3448935"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374263" y="2362200"/>
            <a:ext cx="3448936"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374264" y="4873763"/>
            <a:ext cx="344893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8049731" y="4191000"/>
            <a:ext cx="3456469" cy="682765"/>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8049855" y="2362200"/>
            <a:ext cx="3447878"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8049731" y="4873761"/>
            <a:ext cx="3452445" cy="1344921"/>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157EF442-7487-4CE0-AACE-78542CF3ACF7}" type="datetimeFigureOut">
              <a:rPr lang="en-US" smtClean="0"/>
              <a:t>10/15/2018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7F5DF1-4241-4207-9A2E-677F0380F009}" type="slidenum">
              <a:rPr lang="en-US" smtClean="0"/>
              <a:t>‹#›</a:t>
            </a:fld>
            <a:endParaRPr lang="en-US"/>
          </a:p>
        </p:txBody>
      </p:sp>
    </p:spTree>
    <p:extLst>
      <p:ext uri="{BB962C8B-B14F-4D97-AF65-F5344CB8AC3E}">
        <p14:creationId xmlns:p14="http://schemas.microsoft.com/office/powerpoint/2010/main" val="42793847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5800" y="2194559"/>
            <a:ext cx="10820400" cy="40241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7EF442-7487-4CE0-AACE-78542CF3ACF7}"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F5DF1-4241-4207-9A2E-677F0380F009}" type="slidenum">
              <a:rPr lang="en-US" smtClean="0"/>
              <a:t>‹#›</a:t>
            </a:fld>
            <a:endParaRPr lang="en-US"/>
          </a:p>
        </p:txBody>
      </p:sp>
    </p:spTree>
    <p:extLst>
      <p:ext uri="{BB962C8B-B14F-4D97-AF65-F5344CB8AC3E}">
        <p14:creationId xmlns:p14="http://schemas.microsoft.com/office/powerpoint/2010/main" val="71398784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pic>
        <p:nvPicPr>
          <p:cNvPr id="8" name="Picture 7"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Vertical Title 1"/>
          <p:cNvSpPr>
            <a:spLocks noGrp="1"/>
          </p:cNvSpPr>
          <p:nvPr>
            <p:ph type="title" orient="vert"/>
          </p:nvPr>
        </p:nvSpPr>
        <p:spPr>
          <a:xfrm>
            <a:off x="9448800" y="745066"/>
            <a:ext cx="2057400" cy="3903133"/>
          </a:xfrm>
        </p:spPr>
        <p:txBody>
          <a:bodyPr vert="eaVert"/>
          <a:lstStyle>
            <a:lvl1pPr algn="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24466" y="745067"/>
            <a:ext cx="8204201" cy="39031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814452" y="379941"/>
            <a:ext cx="2910840" cy="365125"/>
          </a:xfrm>
        </p:spPr>
        <p:txBody>
          <a:bodyPr/>
          <a:lstStyle>
            <a:lvl1pPr algn="r">
              <a:defRPr/>
            </a:lvl1pPr>
          </a:lstStyle>
          <a:p>
            <a:fld id="{157EF442-7487-4CE0-AACE-78542CF3ACF7}" type="datetimeFigureOut">
              <a:rPr lang="en-US" smtClean="0"/>
              <a:t>10/15/2018</a:t>
            </a:fld>
            <a:endParaRPr lang="en-US"/>
          </a:p>
        </p:txBody>
      </p:sp>
      <p:sp>
        <p:nvSpPr>
          <p:cNvPr id="5" name="Footer Placeholder 4"/>
          <p:cNvSpPr>
            <a:spLocks noGrp="1"/>
          </p:cNvSpPr>
          <p:nvPr>
            <p:ph type="ftr" sz="quarter" idx="11"/>
          </p:nvPr>
        </p:nvSpPr>
        <p:spPr>
          <a:xfrm>
            <a:off x="685800" y="381000"/>
            <a:ext cx="6991492" cy="36512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047F5DF1-4241-4207-9A2E-677F0380F009}" type="slidenum">
              <a:rPr lang="en-US" smtClean="0"/>
              <a:t>‹#›</a:t>
            </a:fld>
            <a:endParaRPr lang="en-US"/>
          </a:p>
        </p:txBody>
      </p:sp>
    </p:spTree>
    <p:extLst>
      <p:ext uri="{BB962C8B-B14F-4D97-AF65-F5344CB8AC3E}">
        <p14:creationId xmlns:p14="http://schemas.microsoft.com/office/powerpoint/2010/main" val="15356252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57EF442-7487-4CE0-AACE-78542CF3ACF7}" type="datetimeFigureOut">
              <a:rPr lang="en-US" smtClean="0"/>
              <a:t>10/15/2018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47F5DF1-4241-4207-9A2E-677F0380F009}" type="slidenum">
              <a:rPr lang="en-US" smtClean="0"/>
              <a:t>‹#›</a:t>
            </a:fld>
            <a:endParaRPr lang="en-US"/>
          </a:p>
        </p:txBody>
      </p:sp>
    </p:spTree>
    <p:extLst>
      <p:ext uri="{BB962C8B-B14F-4D97-AF65-F5344CB8AC3E}">
        <p14:creationId xmlns:p14="http://schemas.microsoft.com/office/powerpoint/2010/main" val="29318223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pic>
        <p:nvPicPr>
          <p:cNvPr id="9" name="Picture 8" descr="C0-HD-BTM.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4375150"/>
            <a:ext cx="12192000" cy="2482850"/>
          </a:xfrm>
          <a:prstGeom prst="rect">
            <a:avLst/>
          </a:prstGeom>
        </p:spPr>
      </p:pic>
      <p:sp>
        <p:nvSpPr>
          <p:cNvPr id="2" name="Title 1"/>
          <p:cNvSpPr>
            <a:spLocks noGrp="1"/>
          </p:cNvSpPr>
          <p:nvPr>
            <p:ph type="title"/>
          </p:nvPr>
        </p:nvSpPr>
        <p:spPr>
          <a:xfrm>
            <a:off x="685800" y="753533"/>
            <a:ext cx="10820399" cy="2801935"/>
          </a:xfrm>
        </p:spPr>
        <p:txBody>
          <a:bodyPr anchor="b">
            <a:normAutofit/>
          </a:bodyPr>
          <a:lstStyle>
            <a:lvl1pPr algn="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1024467" y="3641725"/>
            <a:ext cx="10490200" cy="955675"/>
          </a:xfrm>
        </p:spPr>
        <p:txBody>
          <a:bodyPr>
            <a:normAutofit/>
          </a:bodyPr>
          <a:lstStyle>
            <a:lvl1pPr marL="0" indent="0" algn="r">
              <a:buNone/>
              <a:defRPr sz="22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7814452" y="381000"/>
            <a:ext cx="2910840" cy="365125"/>
          </a:xfrm>
        </p:spPr>
        <p:txBody>
          <a:bodyPr/>
          <a:lstStyle>
            <a:lvl1pPr algn="r">
              <a:defRPr/>
            </a:lvl1pPr>
          </a:lstStyle>
          <a:p>
            <a:fld id="{157EF442-7487-4CE0-AACE-78542CF3ACF7}" type="datetimeFigureOut">
              <a:rPr lang="en-US" smtClean="0"/>
              <a:t>10/15/2018</a:t>
            </a:fld>
            <a:endParaRPr lang="en-US"/>
          </a:p>
        </p:txBody>
      </p:sp>
      <p:sp>
        <p:nvSpPr>
          <p:cNvPr id="5" name="Footer Placeholder 4"/>
          <p:cNvSpPr>
            <a:spLocks noGrp="1"/>
          </p:cNvSpPr>
          <p:nvPr>
            <p:ph type="ftr" sz="quarter" idx="11"/>
          </p:nvPr>
        </p:nvSpPr>
        <p:spPr>
          <a:xfrm>
            <a:off x="685800" y="381001"/>
            <a:ext cx="6991492" cy="364065"/>
          </a:xfrm>
        </p:spPr>
        <p:txBody>
          <a:bodyPr/>
          <a:lstStyle/>
          <a:p>
            <a:endParaRPr lang="en-US"/>
          </a:p>
        </p:txBody>
      </p:sp>
      <p:sp>
        <p:nvSpPr>
          <p:cNvPr id="6" name="Slide Number Placeholder 5"/>
          <p:cNvSpPr>
            <a:spLocks noGrp="1"/>
          </p:cNvSpPr>
          <p:nvPr>
            <p:ph type="sldNum" sz="quarter" idx="12"/>
          </p:nvPr>
        </p:nvSpPr>
        <p:spPr>
          <a:xfrm>
            <a:off x="10862452" y="381000"/>
            <a:ext cx="643748" cy="365125"/>
          </a:xfrm>
        </p:spPr>
        <p:txBody>
          <a:bodyPr/>
          <a:lstStyle/>
          <a:p>
            <a:fld id="{047F5DF1-4241-4207-9A2E-677F0380F009}" type="slidenum">
              <a:rPr lang="en-US" smtClean="0"/>
              <a:t>‹#›</a:t>
            </a:fld>
            <a:endParaRPr lang="en-US"/>
          </a:p>
        </p:txBody>
      </p:sp>
    </p:spTree>
    <p:extLst>
      <p:ext uri="{BB962C8B-B14F-4D97-AF65-F5344CB8AC3E}">
        <p14:creationId xmlns:p14="http://schemas.microsoft.com/office/powerpoint/2010/main" val="2916621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858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194559"/>
            <a:ext cx="5334000" cy="40241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57EF442-7487-4CE0-AACE-78542CF3ACF7}" type="datetimeFigureOut">
              <a:rPr lang="en-US" smtClean="0"/>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F5DF1-4241-4207-9A2E-677F0380F009}" type="slidenum">
              <a:rPr lang="en-US" smtClean="0"/>
              <a:t>‹#›</a:t>
            </a:fld>
            <a:endParaRPr lang="en-US"/>
          </a:p>
        </p:txBody>
      </p:sp>
    </p:spTree>
    <p:extLst>
      <p:ext uri="{BB962C8B-B14F-4D97-AF65-F5344CB8AC3E}">
        <p14:creationId xmlns:p14="http://schemas.microsoft.com/office/powerpoint/2010/main" val="1650199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895600" y="762000"/>
            <a:ext cx="8610600" cy="129540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914409" y="2183802"/>
            <a:ext cx="5079991"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3132666"/>
            <a:ext cx="5311775"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0" y="2183802"/>
            <a:ext cx="5105400" cy="823912"/>
          </a:xfrm>
        </p:spPr>
        <p:txBody>
          <a:bodyPr anchor="b">
            <a:normAutofit/>
          </a:bodyPr>
          <a:lstStyle>
            <a:lvl1pPr marL="0" indent="0">
              <a:buNone/>
              <a:defRPr sz="28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132666"/>
            <a:ext cx="5334000" cy="308601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57EF442-7487-4CE0-AACE-78542CF3ACF7}" type="datetimeFigureOut">
              <a:rPr lang="en-US" smtClean="0"/>
              <a:t>10/15/2018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47F5DF1-4241-4207-9A2E-677F0380F009}" type="slidenum">
              <a:rPr lang="en-US" smtClean="0"/>
              <a:t>‹#›</a:t>
            </a:fld>
            <a:endParaRPr lang="en-US"/>
          </a:p>
        </p:txBody>
      </p:sp>
    </p:spTree>
    <p:extLst>
      <p:ext uri="{BB962C8B-B14F-4D97-AF65-F5344CB8AC3E}">
        <p14:creationId xmlns:p14="http://schemas.microsoft.com/office/powerpoint/2010/main" val="372597930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57EF442-7487-4CE0-AACE-78542CF3ACF7}" type="datetimeFigureOut">
              <a:rPr lang="en-US" smtClean="0"/>
              <a:t>10/15/2018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47F5DF1-4241-4207-9A2E-677F0380F009}" type="slidenum">
              <a:rPr lang="en-US" smtClean="0"/>
              <a:t>‹#›</a:t>
            </a:fld>
            <a:endParaRPr lang="en-US"/>
          </a:p>
        </p:txBody>
      </p:sp>
    </p:spTree>
    <p:extLst>
      <p:ext uri="{BB962C8B-B14F-4D97-AF65-F5344CB8AC3E}">
        <p14:creationId xmlns:p14="http://schemas.microsoft.com/office/powerpoint/2010/main" val="3420331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57EF442-7487-4CE0-AACE-78542CF3ACF7}" type="datetimeFigureOut">
              <a:rPr lang="en-US" smtClean="0"/>
              <a:t>10/15/2018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47F5DF1-4241-4207-9A2E-677F0380F009}" type="slidenum">
              <a:rPr lang="en-US" smtClean="0"/>
              <a:t>‹#›</a:t>
            </a:fld>
            <a:endParaRPr lang="en-US"/>
          </a:p>
        </p:txBody>
      </p:sp>
    </p:spTree>
    <p:extLst>
      <p:ext uri="{BB962C8B-B14F-4D97-AF65-F5344CB8AC3E}">
        <p14:creationId xmlns:p14="http://schemas.microsoft.com/office/powerpoint/2010/main" val="2701827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4114800" cy="1600200"/>
          </a:xfrm>
        </p:spPr>
        <p:txBody>
          <a:bodyPr anchor="b"/>
          <a:lstStyle>
            <a:lvl1pPr algn="l">
              <a:defRPr sz="3200"/>
            </a:lvl1pPr>
          </a:lstStyle>
          <a:p>
            <a:r>
              <a:rPr lang="en-US" smtClean="0"/>
              <a:t>Click to edit Master title style</a:t>
            </a:r>
            <a:endParaRPr lang="en-US" dirty="0"/>
          </a:p>
        </p:txBody>
      </p:sp>
      <p:sp>
        <p:nvSpPr>
          <p:cNvPr id="3" name="Content Placeholder 2"/>
          <p:cNvSpPr>
            <a:spLocks noGrp="1"/>
          </p:cNvSpPr>
          <p:nvPr>
            <p:ph idx="1"/>
          </p:nvPr>
        </p:nvSpPr>
        <p:spPr>
          <a:xfrm>
            <a:off x="4995582" y="746759"/>
            <a:ext cx="6510618" cy="5471925"/>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85800" y="3124199"/>
            <a:ext cx="411480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EF442-7487-4CE0-AACE-78542CF3ACF7}" type="datetimeFigureOut">
              <a:rPr lang="en-US" smtClean="0"/>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F5DF1-4241-4207-9A2E-677F0380F009}" type="slidenum">
              <a:rPr lang="en-US" smtClean="0"/>
              <a:t>‹#›</a:t>
            </a:fld>
            <a:endParaRPr lang="en-US"/>
          </a:p>
        </p:txBody>
      </p:sp>
    </p:spTree>
    <p:extLst>
      <p:ext uri="{BB962C8B-B14F-4D97-AF65-F5344CB8AC3E}">
        <p14:creationId xmlns:p14="http://schemas.microsoft.com/office/powerpoint/2010/main" val="25446620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1524000"/>
            <a:ext cx="6873240" cy="1600200"/>
          </a:xfrm>
        </p:spPr>
        <p:txBody>
          <a:bodyPr anchor="b"/>
          <a:lstStyle>
            <a:lvl1pPr algn="l">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861238" y="751241"/>
            <a:ext cx="3644962" cy="5467443"/>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5800" y="3124199"/>
            <a:ext cx="6873240" cy="3094485"/>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57EF442-7487-4CE0-AACE-78542CF3ACF7}" type="datetimeFigureOut">
              <a:rPr lang="en-US" smtClean="0"/>
              <a:t>10/15/2018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47F5DF1-4241-4207-9A2E-677F0380F009}" type="slidenum">
              <a:rPr lang="en-US" smtClean="0"/>
              <a:t>‹#›</a:t>
            </a:fld>
            <a:endParaRPr lang="en-US"/>
          </a:p>
        </p:txBody>
      </p:sp>
    </p:spTree>
    <p:extLst>
      <p:ext uri="{BB962C8B-B14F-4D97-AF65-F5344CB8AC3E}">
        <p14:creationId xmlns:p14="http://schemas.microsoft.com/office/powerpoint/2010/main" val="13279855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descr="C0-HD-TOP.png"/>
          <p:cNvPicPr>
            <a:picLocks noChangeAspect="1"/>
          </p:cNvPicPr>
          <p:nvPr/>
        </p:nvPicPr>
        <p:blipFill>
          <a:blip r:embed="rId19">
            <a:extLst>
              <a:ext uri="{28A0092B-C50C-407E-A947-70E740481C1C}">
                <a14:useLocalDpi xmlns:a14="http://schemas.microsoft.com/office/drawing/2010/main" val="0"/>
              </a:ext>
            </a:extLst>
          </a:blip>
          <a:stretch>
            <a:fillRect/>
          </a:stretch>
        </p:blipFill>
        <p:spPr>
          <a:xfrm>
            <a:off x="0" y="0"/>
            <a:ext cx="12192000" cy="1441450"/>
          </a:xfrm>
          <a:prstGeom prst="rect">
            <a:avLst/>
          </a:prstGeom>
        </p:spPr>
      </p:pic>
      <p:sp>
        <p:nvSpPr>
          <p:cNvPr id="2" name="Title Placeholder 1"/>
          <p:cNvSpPr>
            <a:spLocks noGrp="1"/>
          </p:cNvSpPr>
          <p:nvPr>
            <p:ph type="title"/>
          </p:nvPr>
        </p:nvSpPr>
        <p:spPr>
          <a:xfrm>
            <a:off x="2895600" y="764373"/>
            <a:ext cx="8610600" cy="12930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85800" y="2194560"/>
            <a:ext cx="10820400" cy="402412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595360" y="6356350"/>
            <a:ext cx="291084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157EF442-7487-4CE0-AACE-78542CF3ACF7}" type="datetimeFigureOut">
              <a:rPr lang="en-US" smtClean="0"/>
              <a:t>10/15/2018</a:t>
            </a:fld>
            <a:endParaRPr lang="en-US"/>
          </a:p>
        </p:txBody>
      </p:sp>
      <p:sp>
        <p:nvSpPr>
          <p:cNvPr id="5" name="Footer Placeholder 4"/>
          <p:cNvSpPr>
            <a:spLocks noGrp="1"/>
          </p:cNvSpPr>
          <p:nvPr>
            <p:ph type="ftr" sz="quarter" idx="3"/>
          </p:nvPr>
        </p:nvSpPr>
        <p:spPr>
          <a:xfrm>
            <a:off x="685800" y="6355845"/>
            <a:ext cx="777240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763000" y="381000"/>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047F5DF1-4241-4207-9A2E-677F0380F009}" type="slidenum">
              <a:rPr lang="en-US" smtClean="0"/>
              <a:t>‹#›</a:t>
            </a:fld>
            <a:endParaRPr lang="en-US"/>
          </a:p>
        </p:txBody>
      </p:sp>
    </p:spTree>
    <p:extLst>
      <p:ext uri="{BB962C8B-B14F-4D97-AF65-F5344CB8AC3E}">
        <p14:creationId xmlns:p14="http://schemas.microsoft.com/office/powerpoint/2010/main" val="6385057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r" defTabSz="914400" rtl="0" eaLnBrk="1" latinLnBrk="0" hangingPunct="1">
        <a:lnSpc>
          <a:spcPct val="90000"/>
        </a:lnSpc>
        <a:spcBef>
          <a:spcPct val="0"/>
        </a:spcBef>
        <a:buNone/>
        <a:defRPr sz="4000" kern="1200" cap="all" baseline="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2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Legislative Advocacy</a:t>
            </a:r>
            <a:endParaRPr lang="en-US" dirty="0"/>
          </a:p>
        </p:txBody>
      </p:sp>
      <p:sp>
        <p:nvSpPr>
          <p:cNvPr id="3" name="Subtitle 2"/>
          <p:cNvSpPr>
            <a:spLocks noGrp="1"/>
          </p:cNvSpPr>
          <p:nvPr>
            <p:ph type="subTitle" idx="1"/>
          </p:nvPr>
        </p:nvSpPr>
        <p:spPr/>
        <p:txBody>
          <a:bodyPr/>
          <a:lstStyle/>
          <a:p>
            <a:r>
              <a:rPr lang="en-US" dirty="0" smtClean="0"/>
              <a:t>What are we asking for?</a:t>
            </a:r>
            <a:endParaRPr lang="en-US" dirty="0"/>
          </a:p>
        </p:txBody>
      </p:sp>
    </p:spTree>
    <p:extLst>
      <p:ext uri="{BB962C8B-B14F-4D97-AF65-F5344CB8AC3E}">
        <p14:creationId xmlns:p14="http://schemas.microsoft.com/office/powerpoint/2010/main" val="11531924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r>
            <a:br>
              <a:rPr lang="en-US" dirty="0" smtClean="0"/>
            </a:br>
            <a:r>
              <a:rPr lang="en-US" dirty="0"/>
              <a:t/>
            </a:r>
            <a:br>
              <a:rPr lang="en-US" dirty="0"/>
            </a:br>
            <a:r>
              <a:rPr lang="en-US" dirty="0" smtClean="0"/>
              <a:t>Exploring Community </a:t>
            </a:r>
            <a:br>
              <a:rPr lang="en-US" dirty="0" smtClean="0"/>
            </a:br>
            <a:r>
              <a:rPr lang="en-US" dirty="0" smtClean="0"/>
              <a:t>Services</a:t>
            </a:r>
            <a:br>
              <a:rPr lang="en-US" dirty="0" smtClean="0"/>
            </a:br>
            <a:r>
              <a:rPr lang="en-US" dirty="0"/>
              <a:t/>
            </a:r>
            <a:br>
              <a:rPr lang="en-US" dirty="0"/>
            </a:br>
            <a:endParaRPr lang="en-US" dirty="0"/>
          </a:p>
        </p:txBody>
      </p:sp>
      <p:sp>
        <p:nvSpPr>
          <p:cNvPr id="3" name="Content Placeholder 2"/>
          <p:cNvSpPr>
            <a:spLocks noGrp="1"/>
          </p:cNvSpPr>
          <p:nvPr>
            <p:ph idx="1"/>
          </p:nvPr>
        </p:nvSpPr>
        <p:spPr/>
        <p:txBody>
          <a:bodyPr>
            <a:normAutofit fontScale="92500"/>
          </a:bodyPr>
          <a:lstStyle/>
          <a:p>
            <a:r>
              <a:rPr lang="en-US" dirty="0"/>
              <a:t>Authorization for California Community Colleges to conduct Community Services offerings derives from the California Education Code’s Title 3, Division 7, Part 48, Chapter 2 (“Courses of Study”), in Article 7, section 78300 as follows:</a:t>
            </a:r>
          </a:p>
          <a:p>
            <a:endParaRPr lang="en-US" dirty="0"/>
          </a:p>
          <a:p>
            <a:r>
              <a:rPr lang="en-US" dirty="0"/>
              <a:t>(a) The governing board of any community college district may, without the approval of the Board of Governors of the California Community Colleges, establish and maintain community service classes in civic, vocational, literacy, health, homemaking, technical and general education, including, but not limited to, classes in the fields of visual and performing arts, handicraft, science, literature, nature study, nature contacting, aquatic sports and athletics. These classes shall be designed to provide instruction and to contribute to the physical, mental, moral, economic, or civic development of the individuals or groups enrolled therein.</a:t>
            </a:r>
          </a:p>
          <a:p>
            <a:endParaRPr lang="en-US" dirty="0"/>
          </a:p>
          <a:p>
            <a:endParaRPr lang="en-US" dirty="0"/>
          </a:p>
          <a:p>
            <a:endParaRPr lang="en-US" dirty="0"/>
          </a:p>
        </p:txBody>
      </p:sp>
    </p:spTree>
    <p:extLst>
      <p:ext uri="{BB962C8B-B14F-4D97-AF65-F5344CB8AC3E}">
        <p14:creationId xmlns:p14="http://schemas.microsoft.com/office/powerpoint/2010/main" val="10074862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r>
              <a:rPr lang="en-US" dirty="0"/>
              <a:t>(b) Community service classes shall be open for the admission of adults and of those minors as in the judgment of the governing board may profit therefrom.</a:t>
            </a:r>
          </a:p>
          <a:p>
            <a:endParaRPr lang="en-US" dirty="0" smtClean="0"/>
          </a:p>
          <a:p>
            <a:r>
              <a:rPr lang="en-US" dirty="0"/>
              <a:t>(c) Governing boards shall not expend General Fund moneys to establish and maintain community service classes. Governing boards may charge students enrolled in community service classes a fee not to exceed the cost of maintaining community service classes, or may provide instruction in community service classes for remuneration by contract, or with contributions or donations of individuals or groups. The board of governors shall adopt guidelines defining the acceptable reimbursable costs for which a fee may be charged and shall collect data and maintain uniform accounting procedures to ensure that General Fund moneys are not used for community services classes.</a:t>
            </a:r>
          </a:p>
          <a:p>
            <a:endParaRPr lang="en-US" dirty="0"/>
          </a:p>
          <a:p>
            <a:endParaRPr lang="en-US" dirty="0"/>
          </a:p>
        </p:txBody>
      </p:sp>
    </p:spTree>
    <p:extLst>
      <p:ext uri="{BB962C8B-B14F-4D97-AF65-F5344CB8AC3E}">
        <p14:creationId xmlns:p14="http://schemas.microsoft.com/office/powerpoint/2010/main" val="32352788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“Course” versus “Offering”</a:t>
            </a:r>
          </a:p>
          <a:p>
            <a:r>
              <a:rPr lang="en-US" dirty="0"/>
              <a:t>Title 5, section 55002, “Standards and Criteria for (California Community College) Courses” is where standards for Credit Courses [5 CCR § 55002(a) and (b)], Noncredit Courses [5 CCR § 55002(c)], and Community Services Offerings are delineated as three possible educational delivery formats within the community college system.  It is of note that use of the word “Offering” for Community Services was chosen instead of “course” or “class” and reflects the diversity of possible modalities conducted under the category “Community Services.”</a:t>
            </a:r>
          </a:p>
          <a:p>
            <a:endParaRPr lang="en-US" dirty="0"/>
          </a:p>
          <a:p>
            <a:endParaRPr lang="en-US" dirty="0"/>
          </a:p>
        </p:txBody>
      </p:sp>
    </p:spTree>
    <p:extLst>
      <p:ext uri="{BB962C8B-B14F-4D97-AF65-F5344CB8AC3E}">
        <p14:creationId xmlns:p14="http://schemas.microsoft.com/office/powerpoint/2010/main" val="5482303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454228"/>
            <a:ext cx="10820400" cy="4764458"/>
          </a:xfrm>
        </p:spPr>
        <p:txBody>
          <a:bodyPr>
            <a:normAutofit fontScale="85000" lnSpcReduction="20000"/>
          </a:bodyPr>
          <a:lstStyle/>
          <a:p>
            <a:r>
              <a:rPr lang="en-US" b="1" dirty="0"/>
              <a:t>Title 5 </a:t>
            </a:r>
            <a:r>
              <a:rPr lang="en-US" dirty="0"/>
              <a:t>of the California Code of Regulations, section 55002(d), provides further guidance and the term “Community Services Offering,” which:</a:t>
            </a:r>
          </a:p>
          <a:p>
            <a:r>
              <a:rPr lang="en-US" dirty="0"/>
              <a:t>1.	is approved by the district governing board; </a:t>
            </a:r>
          </a:p>
          <a:p>
            <a:endParaRPr lang="en-US" dirty="0"/>
          </a:p>
          <a:p>
            <a:r>
              <a:rPr lang="en-US" dirty="0"/>
              <a:t>2.	is designed for the physical, mental, moral, economic, or civic development of persons enrolled therein; </a:t>
            </a:r>
          </a:p>
          <a:p>
            <a:endParaRPr lang="en-US" dirty="0"/>
          </a:p>
          <a:p>
            <a:r>
              <a:rPr lang="en-US" dirty="0"/>
              <a:t>3.	provides subject matter content, resource materials, and teaching methods which the district governing board deems appropriate for the enrolled students; </a:t>
            </a:r>
          </a:p>
          <a:p>
            <a:endParaRPr lang="en-US" dirty="0"/>
          </a:p>
          <a:p>
            <a:r>
              <a:rPr lang="en-US" dirty="0"/>
              <a:t>4.	is conducted in accordance with a predetermined strategy or plan;</a:t>
            </a:r>
          </a:p>
          <a:p>
            <a:endParaRPr lang="en-US" dirty="0"/>
          </a:p>
          <a:p>
            <a:r>
              <a:rPr lang="en-US" dirty="0"/>
              <a:t>5.	is open to all members of the community willing to pay fees to cover the cost of the offering; and </a:t>
            </a:r>
          </a:p>
          <a:p>
            <a:endParaRPr lang="en-US" dirty="0"/>
          </a:p>
          <a:p>
            <a:r>
              <a:rPr lang="en-US" dirty="0"/>
              <a:t>6.	may not be claimed for apportionment purposes.</a:t>
            </a:r>
          </a:p>
        </p:txBody>
      </p:sp>
    </p:spTree>
    <p:extLst>
      <p:ext uri="{BB962C8B-B14F-4D97-AF65-F5344CB8AC3E}">
        <p14:creationId xmlns:p14="http://schemas.microsoft.com/office/powerpoint/2010/main" val="132952053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Practical Realities</a:t>
            </a:r>
            <a:endParaRPr lang="en-US" dirty="0"/>
          </a:p>
        </p:txBody>
      </p:sp>
      <p:sp>
        <p:nvSpPr>
          <p:cNvPr id="3" name="Content Placeholder 2"/>
          <p:cNvSpPr>
            <a:spLocks noGrp="1"/>
          </p:cNvSpPr>
          <p:nvPr>
            <p:ph idx="1"/>
          </p:nvPr>
        </p:nvSpPr>
        <p:spPr/>
        <p:txBody>
          <a:bodyPr/>
          <a:lstStyle/>
          <a:p>
            <a:pPr marL="0" indent="0">
              <a:buNone/>
            </a:pPr>
            <a:r>
              <a:rPr lang="en-US" dirty="0" smtClean="0"/>
              <a:t>What are some of the realities of running an “offering”?</a:t>
            </a:r>
          </a:p>
          <a:p>
            <a:pPr marL="0" indent="0">
              <a:buNone/>
            </a:pPr>
            <a:endParaRPr lang="en-US" dirty="0"/>
          </a:p>
          <a:p>
            <a:pPr marL="0" indent="0">
              <a:buNone/>
            </a:pPr>
            <a:r>
              <a:rPr lang="en-US" dirty="0" smtClean="0"/>
              <a:t>What do we need at a state level, in terms of our programs, that would help us to have success?</a:t>
            </a:r>
          </a:p>
          <a:p>
            <a:pPr marL="0" indent="0">
              <a:buNone/>
            </a:pPr>
            <a:endParaRPr lang="en-US" dirty="0"/>
          </a:p>
          <a:p>
            <a:pPr marL="0" indent="0">
              <a:buNone/>
            </a:pPr>
            <a:r>
              <a:rPr lang="en-US" dirty="0" smtClean="0"/>
              <a:t>Do we have any asks that are attainable without a change to education code?</a:t>
            </a:r>
          </a:p>
          <a:p>
            <a:pPr marL="0" indent="0">
              <a:buNone/>
            </a:pPr>
            <a:endParaRPr lang="en-US" dirty="0"/>
          </a:p>
          <a:p>
            <a:pPr marL="0" indent="0">
              <a:buNone/>
            </a:pPr>
            <a:r>
              <a:rPr lang="en-US" dirty="0" smtClean="0"/>
              <a:t>What would an </a:t>
            </a:r>
            <a:r>
              <a:rPr lang="en-US" dirty="0" err="1" smtClean="0"/>
              <a:t>ed</a:t>
            </a:r>
            <a:r>
              <a:rPr lang="en-US" dirty="0" smtClean="0"/>
              <a:t> code change look like in terms of an ask?</a:t>
            </a:r>
            <a:endParaRPr lang="en-US" dirty="0"/>
          </a:p>
        </p:txBody>
      </p:sp>
    </p:spTree>
    <p:extLst>
      <p:ext uri="{BB962C8B-B14F-4D97-AF65-F5344CB8AC3E}">
        <p14:creationId xmlns:p14="http://schemas.microsoft.com/office/powerpoint/2010/main" val="2124199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Ideas from the Field:</a:t>
            </a:r>
            <a:endParaRPr lang="en-US" dirty="0"/>
          </a:p>
        </p:txBody>
      </p:sp>
      <p:sp>
        <p:nvSpPr>
          <p:cNvPr id="3" name="Content Placeholder 2"/>
          <p:cNvSpPr>
            <a:spLocks noGrp="1"/>
          </p:cNvSpPr>
          <p:nvPr>
            <p:ph idx="1"/>
          </p:nvPr>
        </p:nvSpPr>
        <p:spPr/>
        <p:txBody>
          <a:bodyPr/>
          <a:lstStyle/>
          <a:p>
            <a:r>
              <a:rPr lang="en-US" dirty="0" smtClean="0"/>
              <a:t>We are ready taking notes, and will make sure that all of your input makes its way to our legislative advocate.</a:t>
            </a:r>
          </a:p>
          <a:p>
            <a:endParaRPr lang="en-US" dirty="0"/>
          </a:p>
          <a:p>
            <a:r>
              <a:rPr lang="en-US" dirty="0" smtClean="0"/>
              <a:t>At the February Conference, one of our sessions will be focused on creating a legislative plank for Community Services in the ACCE agenda, and then focusing our asks from the legislature.</a:t>
            </a:r>
          </a:p>
          <a:p>
            <a:endParaRPr lang="en-US" dirty="0"/>
          </a:p>
          <a:p>
            <a:r>
              <a:rPr lang="en-US" dirty="0" smtClean="0"/>
              <a:t>Thank you for your input, it is invaluable.</a:t>
            </a:r>
            <a:endParaRPr lang="en-US" dirty="0"/>
          </a:p>
        </p:txBody>
      </p:sp>
    </p:spTree>
    <p:extLst>
      <p:ext uri="{BB962C8B-B14F-4D97-AF65-F5344CB8AC3E}">
        <p14:creationId xmlns:p14="http://schemas.microsoft.com/office/powerpoint/2010/main" val="2498577957"/>
      </p:ext>
    </p:extLst>
  </p:cSld>
  <p:clrMapOvr>
    <a:masterClrMapping/>
  </p:clrMapOvr>
</p:sld>
</file>

<file path=ppt/theme/theme1.xml><?xml version="1.0" encoding="utf-8"?>
<a:theme xmlns:a="http://schemas.openxmlformats.org/drawingml/2006/main" name="Vapor Trail">
  <a:themeElements>
    <a:clrScheme name="Vapor Trail">
      <a:dk1>
        <a:sysClr val="windowText" lastClr="000000"/>
      </a:dk1>
      <a:lt1>
        <a:sysClr val="window" lastClr="FFFFFF"/>
      </a:lt1>
      <a:dk2>
        <a:srgbClr val="454545"/>
      </a:dk2>
      <a:lt2>
        <a:srgbClr val="DADADA"/>
      </a:lt2>
      <a:accent1>
        <a:srgbClr val="DF2E28"/>
      </a:accent1>
      <a:accent2>
        <a:srgbClr val="FE801A"/>
      </a:accent2>
      <a:accent3>
        <a:srgbClr val="E9BF35"/>
      </a:accent3>
      <a:accent4>
        <a:srgbClr val="81BB42"/>
      </a:accent4>
      <a:accent5>
        <a:srgbClr val="32C7A9"/>
      </a:accent5>
      <a:accent6>
        <a:srgbClr val="4A9BDC"/>
      </a:accent6>
      <a:hlink>
        <a:srgbClr val="F0532B"/>
      </a:hlink>
      <a:folHlink>
        <a:srgbClr val="F38B53"/>
      </a:folHlink>
    </a:clrScheme>
    <a:fontScheme name="Vapor Trail">
      <a:majorFont>
        <a:latin typeface="Century Gothic" panose="020B0502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Vapor Trail">
      <a:fillStyleLst>
        <a:solidFill>
          <a:schemeClr val="phClr"/>
        </a:solidFill>
        <a:gradFill rotWithShape="1">
          <a:gsLst>
            <a:gs pos="0">
              <a:schemeClr val="phClr">
                <a:tint val="69000"/>
                <a:alpha val="100000"/>
                <a:satMod val="109000"/>
                <a:lumMod val="110000"/>
              </a:schemeClr>
            </a:gs>
            <a:gs pos="52000">
              <a:schemeClr val="phClr">
                <a:tint val="74000"/>
                <a:satMod val="100000"/>
                <a:lumMod val="104000"/>
              </a:schemeClr>
            </a:gs>
            <a:gs pos="100000">
              <a:schemeClr val="phClr">
                <a:tint val="78000"/>
                <a:satMod val="100000"/>
                <a:lumMod val="100000"/>
              </a:schemeClr>
            </a:gs>
          </a:gsLst>
          <a:lin ang="5400000" scaled="0"/>
        </a:gradFill>
        <a:gradFill rotWithShape="1">
          <a:gsLst>
            <a:gs pos="0">
              <a:schemeClr val="phClr">
                <a:tint val="96000"/>
                <a:satMod val="100000"/>
                <a:lumMod val="104000"/>
              </a:schemeClr>
            </a:gs>
            <a:gs pos="78000">
              <a:schemeClr val="phClr">
                <a:shade val="100000"/>
                <a:satMod val="11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cene3d>
            <a:camera prst="orthographicFront">
              <a:rot lat="0" lon="0" rev="0"/>
            </a:camera>
            <a:lightRig rig="threePt" dir="t"/>
          </a:scene3d>
          <a:sp3d>
            <a:bevelT w="25400" h="12700"/>
          </a:sp3d>
        </a:effectStyle>
        <a:effectStyle>
          <a:effectLst>
            <a:outerShdw blurRad="57150" dist="19050" dir="5400000" algn="ctr" rotWithShape="0">
              <a:srgbClr val="000000">
                <a:alpha val="48000"/>
              </a:srgbClr>
            </a:outerShdw>
          </a:effectLst>
          <a:scene3d>
            <a:camera prst="orthographicFront">
              <a:rot lat="0" lon="0" rev="0"/>
            </a:camera>
            <a:lightRig rig="threePt" dir="t"/>
          </a:scene3d>
          <a:sp3d>
            <a:bevelT w="50800" h="25400"/>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Vapor Trail" id="{4FDF2955-7D9C-493C-B9F9-C205151B46CD}" vid="{8F31A783-2159-4870-BC29-2BA7D038EA44}"/>
    </a:ext>
  </a:extLst>
</a:theme>
</file>

<file path=docProps/app.xml><?xml version="1.0" encoding="utf-8"?>
<Properties xmlns="http://schemas.openxmlformats.org/officeDocument/2006/extended-properties" xmlns:vt="http://schemas.openxmlformats.org/officeDocument/2006/docPropsVTypes">
  <Template>TM04033937[[fn=Vapor Trail]]</Template>
  <TotalTime>14</TotalTime>
  <Words>574</Words>
  <Application>Microsoft Office PowerPoint</Application>
  <PresentationFormat>Widescreen</PresentationFormat>
  <Paragraphs>38</Paragraphs>
  <Slides>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7</vt:i4>
      </vt:variant>
    </vt:vector>
  </HeadingPairs>
  <TitlesOfParts>
    <vt:vector size="10" baseType="lpstr">
      <vt:lpstr>Arial</vt:lpstr>
      <vt:lpstr>Century Gothic</vt:lpstr>
      <vt:lpstr>Vapor Trail</vt:lpstr>
      <vt:lpstr>Legislative Advocacy</vt:lpstr>
      <vt:lpstr>  Exploring Community  Services  </vt:lpstr>
      <vt:lpstr>PowerPoint Presentation</vt:lpstr>
      <vt:lpstr>PowerPoint Presentation</vt:lpstr>
      <vt:lpstr>PowerPoint Presentation</vt:lpstr>
      <vt:lpstr>Practical Realities</vt:lpstr>
      <vt:lpstr>Ideas from the Field:</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Legislative Advocacy</dc:title>
  <dc:creator>Frances Denisco</dc:creator>
  <cp:lastModifiedBy>Frances Denisco</cp:lastModifiedBy>
  <cp:revision>3</cp:revision>
  <dcterms:created xsi:type="dcterms:W3CDTF">2018-10-15T23:10:15Z</dcterms:created>
  <dcterms:modified xsi:type="dcterms:W3CDTF">2018-10-15T23:24:28Z</dcterms:modified>
</cp:coreProperties>
</file>