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90" r:id="rId3"/>
    <p:sldId id="301" r:id="rId4"/>
    <p:sldId id="302" r:id="rId5"/>
    <p:sldId id="303" r:id="rId6"/>
    <p:sldId id="305" r:id="rId7"/>
    <p:sldId id="304" r:id="rId8"/>
    <p:sldId id="306" r:id="rId9"/>
    <p:sldId id="315" r:id="rId10"/>
    <p:sldId id="307" r:id="rId11"/>
    <p:sldId id="321" r:id="rId12"/>
    <p:sldId id="308" r:id="rId13"/>
    <p:sldId id="309" r:id="rId14"/>
    <p:sldId id="316" r:id="rId15"/>
    <p:sldId id="310" r:id="rId16"/>
    <p:sldId id="311" r:id="rId17"/>
    <p:sldId id="314" r:id="rId18"/>
    <p:sldId id="312" r:id="rId19"/>
    <p:sldId id="319" r:id="rId20"/>
    <p:sldId id="320" r:id="rId21"/>
    <p:sldId id="313" r:id="rId22"/>
    <p:sldId id="299" r:id="rId23"/>
    <p:sldId id="279" r:id="rId24"/>
    <p:sldId id="300" r:id="rId25"/>
    <p:sldId id="322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532" autoAdjust="0"/>
  </p:normalViewPr>
  <p:slideViewPr>
    <p:cSldViewPr>
      <p:cViewPr varScale="1">
        <p:scale>
          <a:sx n="109" d="100"/>
          <a:sy n="109" d="100"/>
        </p:scale>
        <p:origin x="9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8A86E-ED4D-4A19-808C-6D07730A02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F8871-42F8-41E2-984F-DEFBB41A569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STOPPER!</a:t>
          </a:r>
          <a:endParaRPr lang="en-US" b="1" dirty="0">
            <a:solidFill>
              <a:schemeClr val="tx1"/>
            </a:solidFill>
          </a:endParaRPr>
        </a:p>
      </dgm:t>
    </dgm:pt>
    <dgm:pt modelId="{B17537F3-5465-43FC-9DA3-6E0B912B9989}" type="parTrans" cxnId="{8939D00E-5F77-4432-8F68-ECA692C7B478}">
      <dgm:prSet/>
      <dgm:spPr/>
      <dgm:t>
        <a:bodyPr/>
        <a:lstStyle/>
        <a:p>
          <a:endParaRPr lang="en-US"/>
        </a:p>
      </dgm:t>
    </dgm:pt>
    <dgm:pt modelId="{F39BA32B-7DBD-4741-82D2-666135C16D5A}" type="sibTrans" cxnId="{8939D00E-5F77-4432-8F68-ECA692C7B478}">
      <dgm:prSet/>
      <dgm:spPr/>
      <dgm:t>
        <a:bodyPr/>
        <a:lstStyle/>
        <a:p>
          <a:endParaRPr lang="en-US"/>
        </a:p>
      </dgm:t>
    </dgm:pt>
    <dgm:pt modelId="{EC7D15E5-AFB3-462E-BCD2-E5F1C8CAC09A}">
      <dgm:prSet phldrT="[Text]" custT="1"/>
      <dgm:spPr/>
      <dgm:t>
        <a:bodyPr/>
        <a:lstStyle/>
        <a:p>
          <a:r>
            <a:rPr lang="en-US" sz="1600" dirty="0" smtClean="0"/>
            <a:t>Get their attention!</a:t>
          </a:r>
          <a:endParaRPr lang="en-US" sz="1600" dirty="0"/>
        </a:p>
      </dgm:t>
    </dgm:pt>
    <dgm:pt modelId="{BED9F7D2-F9BD-4927-BEC0-07118B7D6797}" type="parTrans" cxnId="{373242F0-A6D0-44A7-82B4-3AF40E6B875D}">
      <dgm:prSet/>
      <dgm:spPr/>
      <dgm:t>
        <a:bodyPr/>
        <a:lstStyle/>
        <a:p>
          <a:endParaRPr lang="en-US"/>
        </a:p>
      </dgm:t>
    </dgm:pt>
    <dgm:pt modelId="{2C5EF125-A122-4F64-891F-035ED0E0CEF5}" type="sibTrans" cxnId="{373242F0-A6D0-44A7-82B4-3AF40E6B875D}">
      <dgm:prSet/>
      <dgm:spPr/>
      <dgm:t>
        <a:bodyPr/>
        <a:lstStyle/>
        <a:p>
          <a:endParaRPr lang="en-US"/>
        </a:p>
      </dgm:t>
    </dgm:pt>
    <dgm:pt modelId="{EF2160FB-F73C-4B4E-9DCC-5343C1FF197E}">
      <dgm:prSet phldrT="[Text]" custT="1"/>
      <dgm:spPr/>
      <dgm:t>
        <a:bodyPr/>
        <a:lstStyle/>
        <a:p>
          <a:r>
            <a:rPr lang="en-US" sz="1600" dirty="0" smtClean="0"/>
            <a:t>Trance them… Make them your Community Ed zombie.</a:t>
          </a:r>
          <a:endParaRPr lang="en-US" sz="1600" dirty="0"/>
        </a:p>
      </dgm:t>
    </dgm:pt>
    <dgm:pt modelId="{7BD82272-947C-4E7D-96B2-E0D435F925E1}" type="parTrans" cxnId="{EF97AD29-06F5-4BEE-939F-477D7F589761}">
      <dgm:prSet/>
      <dgm:spPr/>
      <dgm:t>
        <a:bodyPr/>
        <a:lstStyle/>
        <a:p>
          <a:endParaRPr lang="en-US"/>
        </a:p>
      </dgm:t>
    </dgm:pt>
    <dgm:pt modelId="{073E85B3-96BC-453A-B9F8-B5F3E49FE93E}" type="sibTrans" cxnId="{EF97AD29-06F5-4BEE-939F-477D7F589761}">
      <dgm:prSet/>
      <dgm:spPr/>
      <dgm:t>
        <a:bodyPr/>
        <a:lstStyle/>
        <a:p>
          <a:endParaRPr lang="en-US"/>
        </a:p>
      </dgm:t>
    </dgm:pt>
    <dgm:pt modelId="{42A2CA31-2C50-48E5-905D-B3290396658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Reel them in!</a:t>
          </a:r>
          <a:endParaRPr lang="en-US" sz="1400" b="1" dirty="0">
            <a:solidFill>
              <a:schemeClr val="tx1"/>
            </a:solidFill>
          </a:endParaRPr>
        </a:p>
      </dgm:t>
    </dgm:pt>
    <dgm:pt modelId="{0B231484-87D8-4B8B-A6DC-2ACAA933EF77}" type="parTrans" cxnId="{F703766E-247D-4DD5-ABE7-EB73AF650E6C}">
      <dgm:prSet/>
      <dgm:spPr/>
      <dgm:t>
        <a:bodyPr/>
        <a:lstStyle/>
        <a:p>
          <a:endParaRPr lang="en-US"/>
        </a:p>
      </dgm:t>
    </dgm:pt>
    <dgm:pt modelId="{3AB63964-7924-45AF-B3AF-25A598F0629C}" type="sibTrans" cxnId="{F703766E-247D-4DD5-ABE7-EB73AF650E6C}">
      <dgm:prSet/>
      <dgm:spPr/>
      <dgm:t>
        <a:bodyPr/>
        <a:lstStyle/>
        <a:p>
          <a:endParaRPr lang="en-US"/>
        </a:p>
      </dgm:t>
    </dgm:pt>
    <dgm:pt modelId="{2B70143A-79BE-4E87-A607-5D84E4ECE46F}">
      <dgm:prSet phldrT="[Text]" custT="1"/>
      <dgm:spPr/>
      <dgm:t>
        <a:bodyPr/>
        <a:lstStyle/>
        <a:p>
          <a:endParaRPr lang="en-US" sz="1600" dirty="0"/>
        </a:p>
      </dgm:t>
    </dgm:pt>
    <dgm:pt modelId="{C63645E0-DFA1-4AC5-91F0-58DA0DAEC163}" type="parTrans" cxnId="{DE6287D9-7979-4439-B1FA-E536D52852FA}">
      <dgm:prSet/>
      <dgm:spPr/>
      <dgm:t>
        <a:bodyPr/>
        <a:lstStyle/>
        <a:p>
          <a:endParaRPr lang="en-US"/>
        </a:p>
      </dgm:t>
    </dgm:pt>
    <dgm:pt modelId="{213BEB4C-EAC2-4E4B-9EEE-1AC1319858F5}" type="sibTrans" cxnId="{DE6287D9-7979-4439-B1FA-E536D52852FA}">
      <dgm:prSet/>
      <dgm:spPr/>
      <dgm:t>
        <a:bodyPr/>
        <a:lstStyle/>
        <a:p>
          <a:endParaRPr lang="en-US"/>
        </a:p>
      </dgm:t>
    </dgm:pt>
    <dgm:pt modelId="{FB6307BD-BEF1-47EA-98A6-7235BD8A9024}">
      <dgm:prSet phldrT="[Text]" custT="1"/>
      <dgm:spPr/>
      <dgm:t>
        <a:bodyPr/>
        <a:lstStyle/>
        <a:p>
          <a:r>
            <a:rPr lang="en-US" sz="1600" dirty="0" smtClean="0"/>
            <a:t>Promise/Benefit/Curiosity</a:t>
          </a:r>
          <a:endParaRPr lang="en-US" sz="1600" dirty="0"/>
        </a:p>
      </dgm:t>
    </dgm:pt>
    <dgm:pt modelId="{EDD0713D-6EDA-42D1-9829-91A8126525D5}" type="parTrans" cxnId="{FC9B7112-4CFE-4804-BD8D-7ECA388DE89D}">
      <dgm:prSet/>
      <dgm:spPr/>
      <dgm:t>
        <a:bodyPr/>
        <a:lstStyle/>
        <a:p>
          <a:endParaRPr lang="en-US"/>
        </a:p>
      </dgm:t>
    </dgm:pt>
    <dgm:pt modelId="{5D33F9EF-49BE-49CF-9243-CCFFCA3480A2}" type="sibTrans" cxnId="{FC9B7112-4CFE-4804-BD8D-7ECA388DE89D}">
      <dgm:prSet/>
      <dgm:spPr/>
      <dgm:t>
        <a:bodyPr/>
        <a:lstStyle/>
        <a:p>
          <a:endParaRPr lang="en-US"/>
        </a:p>
      </dgm:t>
    </dgm:pt>
    <dgm:pt modelId="{2989745E-78F1-49CA-85AC-CE0B67DF2451}">
      <dgm:prSet phldrT="[Text]" custT="1"/>
      <dgm:spPr/>
      <dgm:t>
        <a:bodyPr/>
        <a:lstStyle/>
        <a:p>
          <a:endParaRPr lang="en-US" sz="1200" b="1" dirty="0" smtClean="0">
            <a:solidFill>
              <a:schemeClr val="tx1"/>
            </a:solidFill>
          </a:endParaRPr>
        </a:p>
        <a:p>
          <a:r>
            <a:rPr lang="en-US" sz="1200" b="1" dirty="0" smtClean="0">
              <a:solidFill>
                <a:schemeClr val="tx1"/>
              </a:solidFill>
            </a:rPr>
            <a:t>Build Desire/ Emotion!</a:t>
          </a:r>
          <a:endParaRPr lang="en-US" sz="1200" b="1" dirty="0">
            <a:solidFill>
              <a:schemeClr val="tx1"/>
            </a:solidFill>
          </a:endParaRPr>
        </a:p>
      </dgm:t>
    </dgm:pt>
    <dgm:pt modelId="{F2C7BE5C-C458-46D5-BB49-2F0967031490}" type="parTrans" cxnId="{36EAE805-93CF-4241-A287-70C078CDCA61}">
      <dgm:prSet/>
      <dgm:spPr/>
      <dgm:t>
        <a:bodyPr/>
        <a:lstStyle/>
        <a:p>
          <a:endParaRPr lang="en-US"/>
        </a:p>
      </dgm:t>
    </dgm:pt>
    <dgm:pt modelId="{85A103D8-1A66-4638-8D48-ECE2490A4CE9}" type="sibTrans" cxnId="{36EAE805-93CF-4241-A287-70C078CDCA61}">
      <dgm:prSet/>
      <dgm:spPr/>
      <dgm:t>
        <a:bodyPr/>
        <a:lstStyle/>
        <a:p>
          <a:endParaRPr lang="en-US"/>
        </a:p>
      </dgm:t>
    </dgm:pt>
    <dgm:pt modelId="{4FA02AA3-6B81-46DE-958F-36446E56A7A7}">
      <dgm:prSet phldrT="[Text]"/>
      <dgm:spPr/>
      <dgm:t>
        <a:bodyPr/>
        <a:lstStyle/>
        <a:p>
          <a:r>
            <a:rPr lang="en-US" dirty="0" smtClean="0"/>
            <a:t>Paint the picture.</a:t>
          </a:r>
          <a:endParaRPr lang="en-US" dirty="0"/>
        </a:p>
      </dgm:t>
    </dgm:pt>
    <dgm:pt modelId="{98102ADE-76E2-4EFB-A115-2758E19A522C}" type="parTrans" cxnId="{727F0A6F-23B1-4568-9E52-7A81C131D3C5}">
      <dgm:prSet/>
      <dgm:spPr/>
      <dgm:t>
        <a:bodyPr/>
        <a:lstStyle/>
        <a:p>
          <a:endParaRPr lang="en-US"/>
        </a:p>
      </dgm:t>
    </dgm:pt>
    <dgm:pt modelId="{D5C9AA04-054D-47E6-AA6B-BD7F3F4F640D}" type="sibTrans" cxnId="{727F0A6F-23B1-4568-9E52-7A81C131D3C5}">
      <dgm:prSet/>
      <dgm:spPr/>
      <dgm:t>
        <a:bodyPr/>
        <a:lstStyle/>
        <a:p>
          <a:endParaRPr lang="en-US"/>
        </a:p>
      </dgm:t>
    </dgm:pt>
    <dgm:pt modelId="{3541D08D-D75F-4F1A-BF52-411C8F1800FF}">
      <dgm:prSet phldrT="[Text]"/>
      <dgm:spPr/>
      <dgm:t>
        <a:bodyPr/>
        <a:lstStyle/>
        <a:p>
          <a:r>
            <a:rPr lang="en-US" dirty="0" smtClean="0"/>
            <a:t> Tell the story.</a:t>
          </a:r>
          <a:endParaRPr lang="en-US" dirty="0"/>
        </a:p>
      </dgm:t>
    </dgm:pt>
    <dgm:pt modelId="{4EA37683-3D3C-45F3-8D08-4B8D6485F277}" type="parTrans" cxnId="{FF5CCB8A-964E-4FE2-8AEA-0E597D63FF3F}">
      <dgm:prSet/>
      <dgm:spPr/>
      <dgm:t>
        <a:bodyPr/>
        <a:lstStyle/>
        <a:p>
          <a:endParaRPr lang="en-US"/>
        </a:p>
      </dgm:t>
    </dgm:pt>
    <dgm:pt modelId="{52BE57F3-968E-4816-80C3-A51F19637785}" type="sibTrans" cxnId="{FF5CCB8A-964E-4FE2-8AEA-0E597D63FF3F}">
      <dgm:prSet/>
      <dgm:spPr/>
      <dgm:t>
        <a:bodyPr/>
        <a:lstStyle/>
        <a:p>
          <a:endParaRPr lang="en-US"/>
        </a:p>
      </dgm:t>
    </dgm:pt>
    <dgm:pt modelId="{5EC3FFBF-7E65-4758-9208-94EA3DD8E627}">
      <dgm:prSet phldrT="[Text]"/>
      <dgm:spPr/>
      <dgm:t>
        <a:bodyPr/>
        <a:lstStyle/>
        <a:p>
          <a:endParaRPr lang="en-US" sz="600" dirty="0"/>
        </a:p>
      </dgm:t>
    </dgm:pt>
    <dgm:pt modelId="{8EAE610C-272F-43DA-AA01-157FCB4B2254}" type="parTrans" cxnId="{C189938F-1C2C-4652-9B5F-FFAAD4B94146}">
      <dgm:prSet/>
      <dgm:spPr/>
      <dgm:t>
        <a:bodyPr/>
        <a:lstStyle/>
        <a:p>
          <a:endParaRPr lang="en-US"/>
        </a:p>
      </dgm:t>
    </dgm:pt>
    <dgm:pt modelId="{52A7AD79-9278-44C0-9A3A-DCAF061670F6}" type="sibTrans" cxnId="{C189938F-1C2C-4652-9B5F-FFAAD4B94146}">
      <dgm:prSet/>
      <dgm:spPr/>
      <dgm:t>
        <a:bodyPr/>
        <a:lstStyle/>
        <a:p>
          <a:endParaRPr lang="en-US"/>
        </a:p>
      </dgm:t>
    </dgm:pt>
    <dgm:pt modelId="{C59F7A6E-6FA4-4B12-8FF5-1496BCD33523}">
      <dgm:prSet phldrT="[Text]"/>
      <dgm:spPr/>
      <dgm:t>
        <a:bodyPr/>
        <a:lstStyle/>
        <a:p>
          <a:endParaRPr lang="en-US" sz="600" dirty="0"/>
        </a:p>
      </dgm:t>
    </dgm:pt>
    <dgm:pt modelId="{3BF4CD3E-25D6-4811-B94D-7AB179C52076}" type="parTrans" cxnId="{867E179E-4274-40EA-A6CC-B9A4F50F776E}">
      <dgm:prSet/>
      <dgm:spPr/>
      <dgm:t>
        <a:bodyPr/>
        <a:lstStyle/>
        <a:p>
          <a:endParaRPr lang="en-US"/>
        </a:p>
      </dgm:t>
    </dgm:pt>
    <dgm:pt modelId="{4EEA0059-7A66-4831-8CD6-3D3DE980313F}" type="sibTrans" cxnId="{867E179E-4274-40EA-A6CC-B9A4F50F776E}">
      <dgm:prSet/>
      <dgm:spPr/>
      <dgm:t>
        <a:bodyPr/>
        <a:lstStyle/>
        <a:p>
          <a:endParaRPr lang="en-US"/>
        </a:p>
      </dgm:t>
    </dgm:pt>
    <dgm:pt modelId="{3CDCF70B-F27C-462B-BBA6-118D716AA88E}">
      <dgm:prSet phldrT="[Text]"/>
      <dgm:spPr/>
      <dgm:t>
        <a:bodyPr/>
        <a:lstStyle/>
        <a:p>
          <a:endParaRPr lang="en-US" sz="600" dirty="0"/>
        </a:p>
      </dgm:t>
    </dgm:pt>
    <dgm:pt modelId="{85BA75EB-FD6E-4025-8587-0DE0E328EB78}" type="parTrans" cxnId="{AFE04C12-EBFF-4E5C-825E-9A998C1EFBE4}">
      <dgm:prSet/>
      <dgm:spPr/>
      <dgm:t>
        <a:bodyPr/>
        <a:lstStyle/>
        <a:p>
          <a:endParaRPr lang="en-US"/>
        </a:p>
      </dgm:t>
    </dgm:pt>
    <dgm:pt modelId="{2118B535-836D-48CF-AD42-F0480F20A83D}" type="sibTrans" cxnId="{AFE04C12-EBFF-4E5C-825E-9A998C1EFBE4}">
      <dgm:prSet/>
      <dgm:spPr/>
      <dgm:t>
        <a:bodyPr/>
        <a:lstStyle/>
        <a:p>
          <a:endParaRPr lang="en-US"/>
        </a:p>
      </dgm:t>
    </dgm:pt>
    <dgm:pt modelId="{B6EDF972-27E9-44B0-8CD9-9DB6B9EF02C4}">
      <dgm:prSet phldrT="[Text]"/>
      <dgm:spPr/>
      <dgm:t>
        <a:bodyPr/>
        <a:lstStyle/>
        <a:p>
          <a:endParaRPr lang="en-US" sz="600" dirty="0"/>
        </a:p>
      </dgm:t>
    </dgm:pt>
    <dgm:pt modelId="{423409AD-1B80-476F-BC71-16572CA14275}" type="parTrans" cxnId="{37310F61-FE68-4569-9764-021025B32BA7}">
      <dgm:prSet/>
      <dgm:spPr/>
      <dgm:t>
        <a:bodyPr/>
        <a:lstStyle/>
        <a:p>
          <a:endParaRPr lang="en-US"/>
        </a:p>
      </dgm:t>
    </dgm:pt>
    <dgm:pt modelId="{90DA8719-1246-4707-80C5-0DBDE879D495}" type="sibTrans" cxnId="{37310F61-FE68-4569-9764-021025B32BA7}">
      <dgm:prSet/>
      <dgm:spPr/>
      <dgm:t>
        <a:bodyPr/>
        <a:lstStyle/>
        <a:p>
          <a:endParaRPr lang="en-US"/>
        </a:p>
      </dgm:t>
    </dgm:pt>
    <dgm:pt modelId="{07716103-E5D8-4540-8133-2AEEB7F2AA15}">
      <dgm:prSet phldrT="[Text]" custT="1"/>
      <dgm:spPr/>
      <dgm:t>
        <a:bodyPr/>
        <a:lstStyle/>
        <a:p>
          <a:r>
            <a:rPr lang="en-US" sz="1600" dirty="0" smtClean="0"/>
            <a:t>Pain or Pleasure.</a:t>
          </a:r>
          <a:endParaRPr lang="en-US" sz="1600" dirty="0"/>
        </a:p>
      </dgm:t>
    </dgm:pt>
    <dgm:pt modelId="{34C6082E-09E9-4532-8A97-68B83F53E370}" type="parTrans" cxnId="{30F02012-2032-42C2-935E-C30CCB405A30}">
      <dgm:prSet/>
      <dgm:spPr/>
      <dgm:t>
        <a:bodyPr/>
        <a:lstStyle/>
        <a:p>
          <a:endParaRPr lang="en-US"/>
        </a:p>
      </dgm:t>
    </dgm:pt>
    <dgm:pt modelId="{A3688DAA-20B5-4C53-955E-8C822FB03336}" type="sibTrans" cxnId="{30F02012-2032-42C2-935E-C30CCB405A30}">
      <dgm:prSet/>
      <dgm:spPr/>
      <dgm:t>
        <a:bodyPr/>
        <a:lstStyle/>
        <a:p>
          <a:endParaRPr lang="en-US"/>
        </a:p>
      </dgm:t>
    </dgm:pt>
    <dgm:pt modelId="{4DBAC28A-DF72-4CFA-A48A-FBA1D998A262}">
      <dgm:prSet phldrT="[Text]"/>
      <dgm:spPr/>
      <dgm:t>
        <a:bodyPr/>
        <a:lstStyle/>
        <a:p>
          <a:endParaRPr lang="en-US" dirty="0"/>
        </a:p>
      </dgm:t>
    </dgm:pt>
    <dgm:pt modelId="{70E9271B-8C6A-4086-98E7-7BB7AF341C3C}" type="parTrans" cxnId="{7770EED6-ADDF-4990-834A-F2D6A8B853D8}">
      <dgm:prSet/>
      <dgm:spPr/>
      <dgm:t>
        <a:bodyPr/>
        <a:lstStyle/>
        <a:p>
          <a:endParaRPr lang="en-US"/>
        </a:p>
      </dgm:t>
    </dgm:pt>
    <dgm:pt modelId="{9313346F-1C4C-4C74-B8BB-6B98B62C6CB0}" type="sibTrans" cxnId="{7770EED6-ADDF-4990-834A-F2D6A8B853D8}">
      <dgm:prSet/>
      <dgm:spPr/>
      <dgm:t>
        <a:bodyPr/>
        <a:lstStyle/>
        <a:p>
          <a:endParaRPr lang="en-US"/>
        </a:p>
      </dgm:t>
    </dgm:pt>
    <dgm:pt modelId="{E5CABA19-9080-49DF-8AEE-F55855CC4546}" type="pres">
      <dgm:prSet presAssocID="{AC78A86E-ED4D-4A19-808C-6D07730A0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FDB454-0803-403B-B0D2-693E575B62D2}" type="pres">
      <dgm:prSet presAssocID="{8F3F8871-42F8-41E2-984F-DEFBB41A569A}" presName="composite" presStyleCnt="0"/>
      <dgm:spPr/>
    </dgm:pt>
    <dgm:pt modelId="{7F191338-8547-434F-A44C-7C812716E9CA}" type="pres">
      <dgm:prSet presAssocID="{8F3F8871-42F8-41E2-984F-DEFBB41A56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43069-BBF1-49B0-95F6-1B1B56836ABA}" type="pres">
      <dgm:prSet presAssocID="{8F3F8871-42F8-41E2-984F-DEFBB41A569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E2332-3BE8-4073-A692-4811BC412F7E}" type="pres">
      <dgm:prSet presAssocID="{F39BA32B-7DBD-4741-82D2-666135C16D5A}" presName="sp" presStyleCnt="0"/>
      <dgm:spPr/>
    </dgm:pt>
    <dgm:pt modelId="{2F4A59AD-C2DD-4F75-810C-953663B41B7E}" type="pres">
      <dgm:prSet presAssocID="{42A2CA31-2C50-48E5-905D-B3290396658F}" presName="composite" presStyleCnt="0"/>
      <dgm:spPr/>
    </dgm:pt>
    <dgm:pt modelId="{9408EFF8-0FD9-4B12-AD77-E023C14D07C1}" type="pres">
      <dgm:prSet presAssocID="{42A2CA31-2C50-48E5-905D-B329039665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A4ECD-A022-451C-98A4-D911F46F7C31}" type="pres">
      <dgm:prSet presAssocID="{42A2CA31-2C50-48E5-905D-B3290396658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5D260-C7B1-44C3-8C68-01D90278316E}" type="pres">
      <dgm:prSet presAssocID="{3AB63964-7924-45AF-B3AF-25A598F0629C}" presName="sp" presStyleCnt="0"/>
      <dgm:spPr/>
    </dgm:pt>
    <dgm:pt modelId="{EA79C1BF-A81F-4295-9F30-C720AD63E931}" type="pres">
      <dgm:prSet presAssocID="{2989745E-78F1-49CA-85AC-CE0B67DF2451}" presName="composite" presStyleCnt="0"/>
      <dgm:spPr/>
    </dgm:pt>
    <dgm:pt modelId="{5DCFFFAA-C09F-4C22-8D5A-E343FDED2ADC}" type="pres">
      <dgm:prSet presAssocID="{2989745E-78F1-49CA-85AC-CE0B67DF24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7D1A7-7EB4-45B5-8D97-55D71FB012B9}" type="pres">
      <dgm:prSet presAssocID="{2989745E-78F1-49CA-85AC-CE0B67DF24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811C7-8795-44D7-8F8F-B5AEBBB91BB7}" type="presOf" srcId="{3CDCF70B-F27C-462B-BBA6-118D716AA88E}" destId="{01BA4ECD-A022-451C-98A4-D911F46F7C31}" srcOrd="0" destOrd="5" presId="urn:microsoft.com/office/officeart/2005/8/layout/chevron2"/>
    <dgm:cxn modelId="{5C58C33A-A094-4247-835E-E89CF1E9662C}" type="presOf" srcId="{42A2CA31-2C50-48E5-905D-B3290396658F}" destId="{9408EFF8-0FD9-4B12-AD77-E023C14D07C1}" srcOrd="0" destOrd="0" presId="urn:microsoft.com/office/officeart/2005/8/layout/chevron2"/>
    <dgm:cxn modelId="{F50297F1-A448-4EFB-A6AD-B2D9247C9F65}" type="presOf" srcId="{EC7D15E5-AFB3-462E-BCD2-E5F1C8CAC09A}" destId="{CCE43069-BBF1-49B0-95F6-1B1B56836ABA}" srcOrd="0" destOrd="0" presId="urn:microsoft.com/office/officeart/2005/8/layout/chevron2"/>
    <dgm:cxn modelId="{1F94C030-B2DB-4646-8E80-ADA02C2C0CAB}" type="presOf" srcId="{5EC3FFBF-7E65-4758-9208-94EA3DD8E627}" destId="{01BA4ECD-A022-451C-98A4-D911F46F7C31}" srcOrd="0" destOrd="4" presId="urn:microsoft.com/office/officeart/2005/8/layout/chevron2"/>
    <dgm:cxn modelId="{6564A730-DEAA-4096-B6C5-E5C2EDE90FF9}" type="presOf" srcId="{07716103-E5D8-4540-8133-2AEEB7F2AA15}" destId="{01BA4ECD-A022-451C-98A4-D911F46F7C31}" srcOrd="0" destOrd="2" presId="urn:microsoft.com/office/officeart/2005/8/layout/chevron2"/>
    <dgm:cxn modelId="{6A53DB50-050A-4805-8EAE-CDBE3C428400}" type="presOf" srcId="{3541D08D-D75F-4F1A-BF52-411C8F1800FF}" destId="{D0A7D1A7-7EB4-45B5-8D97-55D71FB012B9}" srcOrd="0" destOrd="2" presId="urn:microsoft.com/office/officeart/2005/8/layout/chevron2"/>
    <dgm:cxn modelId="{F703766E-247D-4DD5-ABE7-EB73AF650E6C}" srcId="{AC78A86E-ED4D-4A19-808C-6D07730A027D}" destId="{42A2CA31-2C50-48E5-905D-B3290396658F}" srcOrd="1" destOrd="0" parTransId="{0B231484-87D8-4B8B-A6DC-2ACAA933EF77}" sibTransId="{3AB63964-7924-45AF-B3AF-25A598F0629C}"/>
    <dgm:cxn modelId="{3D5CE26C-F9DF-44BE-9D66-A7B3FC48C8BB}" type="presOf" srcId="{AC78A86E-ED4D-4A19-808C-6D07730A027D}" destId="{E5CABA19-9080-49DF-8AEE-F55855CC4546}" srcOrd="0" destOrd="0" presId="urn:microsoft.com/office/officeart/2005/8/layout/chevron2"/>
    <dgm:cxn modelId="{373242F0-A6D0-44A7-82B4-3AF40E6B875D}" srcId="{8F3F8871-42F8-41E2-984F-DEFBB41A569A}" destId="{EC7D15E5-AFB3-462E-BCD2-E5F1C8CAC09A}" srcOrd="0" destOrd="0" parTransId="{BED9F7D2-F9BD-4927-BEC0-07118B7D6797}" sibTransId="{2C5EF125-A122-4F64-891F-035ED0E0CEF5}"/>
    <dgm:cxn modelId="{FF5CCB8A-964E-4FE2-8AEA-0E597D63FF3F}" srcId="{2989745E-78F1-49CA-85AC-CE0B67DF2451}" destId="{3541D08D-D75F-4F1A-BF52-411C8F1800FF}" srcOrd="2" destOrd="0" parTransId="{4EA37683-3D3C-45F3-8D08-4B8D6485F277}" sibTransId="{52BE57F3-968E-4816-80C3-A51F19637785}"/>
    <dgm:cxn modelId="{CFD2910E-51A1-4BB7-89B6-6BE7B352B3AC}" type="presOf" srcId="{FB6307BD-BEF1-47EA-98A6-7235BD8A9024}" destId="{01BA4ECD-A022-451C-98A4-D911F46F7C31}" srcOrd="0" destOrd="1" presId="urn:microsoft.com/office/officeart/2005/8/layout/chevron2"/>
    <dgm:cxn modelId="{DE6287D9-7979-4439-B1FA-E536D52852FA}" srcId="{42A2CA31-2C50-48E5-905D-B3290396658F}" destId="{2B70143A-79BE-4E87-A607-5D84E4ECE46F}" srcOrd="0" destOrd="0" parTransId="{C63645E0-DFA1-4AC5-91F0-58DA0DAEC163}" sibTransId="{213BEB4C-EAC2-4E4B-9EEE-1AC1319858F5}"/>
    <dgm:cxn modelId="{40B143BD-7A14-4879-B645-BED378FE078F}" type="presOf" srcId="{2989745E-78F1-49CA-85AC-CE0B67DF2451}" destId="{5DCFFFAA-C09F-4C22-8D5A-E343FDED2ADC}" srcOrd="0" destOrd="0" presId="urn:microsoft.com/office/officeart/2005/8/layout/chevron2"/>
    <dgm:cxn modelId="{423E36C1-388C-47FD-8A7D-E947BFBBEF84}" type="presOf" srcId="{EF2160FB-F73C-4B4E-9DCC-5343C1FF197E}" destId="{CCE43069-BBF1-49B0-95F6-1B1B56836ABA}" srcOrd="0" destOrd="1" presId="urn:microsoft.com/office/officeart/2005/8/layout/chevron2"/>
    <dgm:cxn modelId="{C189938F-1C2C-4652-9B5F-FFAAD4B94146}" srcId="{42A2CA31-2C50-48E5-905D-B3290396658F}" destId="{5EC3FFBF-7E65-4758-9208-94EA3DD8E627}" srcOrd="4" destOrd="0" parTransId="{8EAE610C-272F-43DA-AA01-157FCB4B2254}" sibTransId="{52A7AD79-9278-44C0-9A3A-DCAF061670F6}"/>
    <dgm:cxn modelId="{727F0A6F-23B1-4568-9E52-7A81C131D3C5}" srcId="{2989745E-78F1-49CA-85AC-CE0B67DF2451}" destId="{4FA02AA3-6B81-46DE-958F-36446E56A7A7}" srcOrd="0" destOrd="0" parTransId="{98102ADE-76E2-4EFB-A115-2758E19A522C}" sibTransId="{D5C9AA04-054D-47E6-AA6B-BD7F3F4F640D}"/>
    <dgm:cxn modelId="{30F02012-2032-42C2-935E-C30CCB405A30}" srcId="{42A2CA31-2C50-48E5-905D-B3290396658F}" destId="{07716103-E5D8-4540-8133-2AEEB7F2AA15}" srcOrd="2" destOrd="0" parTransId="{34C6082E-09E9-4532-8A97-68B83F53E370}" sibTransId="{A3688DAA-20B5-4C53-955E-8C822FB03336}"/>
    <dgm:cxn modelId="{867E179E-4274-40EA-A6CC-B9A4F50F776E}" srcId="{42A2CA31-2C50-48E5-905D-B3290396658F}" destId="{C59F7A6E-6FA4-4B12-8FF5-1496BCD33523}" srcOrd="3" destOrd="0" parTransId="{3BF4CD3E-25D6-4811-B94D-7AB179C52076}" sibTransId="{4EEA0059-7A66-4831-8CD6-3D3DE980313F}"/>
    <dgm:cxn modelId="{36EAE805-93CF-4241-A287-70C078CDCA61}" srcId="{AC78A86E-ED4D-4A19-808C-6D07730A027D}" destId="{2989745E-78F1-49CA-85AC-CE0B67DF2451}" srcOrd="2" destOrd="0" parTransId="{F2C7BE5C-C458-46D5-BB49-2F0967031490}" sibTransId="{85A103D8-1A66-4638-8D48-ECE2490A4CE9}"/>
    <dgm:cxn modelId="{78E017FC-27C7-48C4-97AB-86A25372F42D}" type="presOf" srcId="{2B70143A-79BE-4E87-A607-5D84E4ECE46F}" destId="{01BA4ECD-A022-451C-98A4-D911F46F7C31}" srcOrd="0" destOrd="0" presId="urn:microsoft.com/office/officeart/2005/8/layout/chevron2"/>
    <dgm:cxn modelId="{8939D00E-5F77-4432-8F68-ECA692C7B478}" srcId="{AC78A86E-ED4D-4A19-808C-6D07730A027D}" destId="{8F3F8871-42F8-41E2-984F-DEFBB41A569A}" srcOrd="0" destOrd="0" parTransId="{B17537F3-5465-43FC-9DA3-6E0B912B9989}" sibTransId="{F39BA32B-7DBD-4741-82D2-666135C16D5A}"/>
    <dgm:cxn modelId="{37310F61-FE68-4569-9764-021025B32BA7}" srcId="{42A2CA31-2C50-48E5-905D-B3290396658F}" destId="{B6EDF972-27E9-44B0-8CD9-9DB6B9EF02C4}" srcOrd="6" destOrd="0" parTransId="{423409AD-1B80-476F-BC71-16572CA14275}" sibTransId="{90DA8719-1246-4707-80C5-0DBDE879D495}"/>
    <dgm:cxn modelId="{5B4635E8-C6F9-4635-A1CB-F6502599093F}" type="presOf" srcId="{C59F7A6E-6FA4-4B12-8FF5-1496BCD33523}" destId="{01BA4ECD-A022-451C-98A4-D911F46F7C31}" srcOrd="0" destOrd="3" presId="urn:microsoft.com/office/officeart/2005/8/layout/chevron2"/>
    <dgm:cxn modelId="{AFE04C12-EBFF-4E5C-825E-9A998C1EFBE4}" srcId="{42A2CA31-2C50-48E5-905D-B3290396658F}" destId="{3CDCF70B-F27C-462B-BBA6-118D716AA88E}" srcOrd="5" destOrd="0" parTransId="{85BA75EB-FD6E-4025-8587-0DE0E328EB78}" sibTransId="{2118B535-836D-48CF-AD42-F0480F20A83D}"/>
    <dgm:cxn modelId="{2CA5571D-0CE3-4703-977C-3C5FEB5972DF}" type="presOf" srcId="{B6EDF972-27E9-44B0-8CD9-9DB6B9EF02C4}" destId="{01BA4ECD-A022-451C-98A4-D911F46F7C31}" srcOrd="0" destOrd="6" presId="urn:microsoft.com/office/officeart/2005/8/layout/chevron2"/>
    <dgm:cxn modelId="{1F9649E4-567E-4714-9134-890170E5D10C}" type="presOf" srcId="{4DBAC28A-DF72-4CFA-A48A-FBA1D998A262}" destId="{D0A7D1A7-7EB4-45B5-8D97-55D71FB012B9}" srcOrd="0" destOrd="1" presId="urn:microsoft.com/office/officeart/2005/8/layout/chevron2"/>
    <dgm:cxn modelId="{EF97AD29-06F5-4BEE-939F-477D7F589761}" srcId="{8F3F8871-42F8-41E2-984F-DEFBB41A569A}" destId="{EF2160FB-F73C-4B4E-9DCC-5343C1FF197E}" srcOrd="1" destOrd="0" parTransId="{7BD82272-947C-4E7D-96B2-E0D435F925E1}" sibTransId="{073E85B3-96BC-453A-B9F8-B5F3E49FE93E}"/>
    <dgm:cxn modelId="{D9D13401-8AB0-4FD4-B593-8DDF0F17D26D}" type="presOf" srcId="{8F3F8871-42F8-41E2-984F-DEFBB41A569A}" destId="{7F191338-8547-434F-A44C-7C812716E9CA}" srcOrd="0" destOrd="0" presId="urn:microsoft.com/office/officeart/2005/8/layout/chevron2"/>
    <dgm:cxn modelId="{FC9B7112-4CFE-4804-BD8D-7ECA388DE89D}" srcId="{42A2CA31-2C50-48E5-905D-B3290396658F}" destId="{FB6307BD-BEF1-47EA-98A6-7235BD8A9024}" srcOrd="1" destOrd="0" parTransId="{EDD0713D-6EDA-42D1-9829-91A8126525D5}" sibTransId="{5D33F9EF-49BE-49CF-9243-CCFFCA3480A2}"/>
    <dgm:cxn modelId="{0B84CCA3-6D72-4E21-8D81-810CC2E09B40}" type="presOf" srcId="{4FA02AA3-6B81-46DE-958F-36446E56A7A7}" destId="{D0A7D1A7-7EB4-45B5-8D97-55D71FB012B9}" srcOrd="0" destOrd="0" presId="urn:microsoft.com/office/officeart/2005/8/layout/chevron2"/>
    <dgm:cxn modelId="{7770EED6-ADDF-4990-834A-F2D6A8B853D8}" srcId="{2989745E-78F1-49CA-85AC-CE0B67DF2451}" destId="{4DBAC28A-DF72-4CFA-A48A-FBA1D998A262}" srcOrd="1" destOrd="0" parTransId="{70E9271B-8C6A-4086-98E7-7BB7AF341C3C}" sibTransId="{9313346F-1C4C-4C74-B8BB-6B98B62C6CB0}"/>
    <dgm:cxn modelId="{79BB9656-6D49-4CBE-ABAE-77B1C8651BA6}" type="presParOf" srcId="{E5CABA19-9080-49DF-8AEE-F55855CC4546}" destId="{A5FDB454-0803-403B-B0D2-693E575B62D2}" srcOrd="0" destOrd="0" presId="urn:microsoft.com/office/officeart/2005/8/layout/chevron2"/>
    <dgm:cxn modelId="{24477C71-1056-45DB-B366-B0BC727DF111}" type="presParOf" srcId="{A5FDB454-0803-403B-B0D2-693E575B62D2}" destId="{7F191338-8547-434F-A44C-7C812716E9CA}" srcOrd="0" destOrd="0" presId="urn:microsoft.com/office/officeart/2005/8/layout/chevron2"/>
    <dgm:cxn modelId="{251E7A4F-F95A-421D-B2BB-A08ECDA391EE}" type="presParOf" srcId="{A5FDB454-0803-403B-B0D2-693E575B62D2}" destId="{CCE43069-BBF1-49B0-95F6-1B1B56836ABA}" srcOrd="1" destOrd="0" presId="urn:microsoft.com/office/officeart/2005/8/layout/chevron2"/>
    <dgm:cxn modelId="{A829BD2E-E508-4F9D-A4AE-F0E9980B3F92}" type="presParOf" srcId="{E5CABA19-9080-49DF-8AEE-F55855CC4546}" destId="{75AE2332-3BE8-4073-A692-4811BC412F7E}" srcOrd="1" destOrd="0" presId="urn:microsoft.com/office/officeart/2005/8/layout/chevron2"/>
    <dgm:cxn modelId="{A806FE44-B07E-48EE-954E-0E9C71647489}" type="presParOf" srcId="{E5CABA19-9080-49DF-8AEE-F55855CC4546}" destId="{2F4A59AD-C2DD-4F75-810C-953663B41B7E}" srcOrd="2" destOrd="0" presId="urn:microsoft.com/office/officeart/2005/8/layout/chevron2"/>
    <dgm:cxn modelId="{D3E7564B-C862-4EEA-9230-F2CA274BEA6A}" type="presParOf" srcId="{2F4A59AD-C2DD-4F75-810C-953663B41B7E}" destId="{9408EFF8-0FD9-4B12-AD77-E023C14D07C1}" srcOrd="0" destOrd="0" presId="urn:microsoft.com/office/officeart/2005/8/layout/chevron2"/>
    <dgm:cxn modelId="{593DCAB0-666F-4404-9B5E-AF6725FDAEDD}" type="presParOf" srcId="{2F4A59AD-C2DD-4F75-810C-953663B41B7E}" destId="{01BA4ECD-A022-451C-98A4-D911F46F7C31}" srcOrd="1" destOrd="0" presId="urn:microsoft.com/office/officeart/2005/8/layout/chevron2"/>
    <dgm:cxn modelId="{BAEDCAA7-5B72-4758-A193-18CE8BBC219E}" type="presParOf" srcId="{E5CABA19-9080-49DF-8AEE-F55855CC4546}" destId="{78D5D260-C7B1-44C3-8C68-01D90278316E}" srcOrd="3" destOrd="0" presId="urn:microsoft.com/office/officeart/2005/8/layout/chevron2"/>
    <dgm:cxn modelId="{7A320CF6-F498-4956-91FF-4176C8803A7C}" type="presParOf" srcId="{E5CABA19-9080-49DF-8AEE-F55855CC4546}" destId="{EA79C1BF-A81F-4295-9F30-C720AD63E931}" srcOrd="4" destOrd="0" presId="urn:microsoft.com/office/officeart/2005/8/layout/chevron2"/>
    <dgm:cxn modelId="{1991360C-CDC9-47D0-B775-9D8AA0E00DF8}" type="presParOf" srcId="{EA79C1BF-A81F-4295-9F30-C720AD63E931}" destId="{5DCFFFAA-C09F-4C22-8D5A-E343FDED2ADC}" srcOrd="0" destOrd="0" presId="urn:microsoft.com/office/officeart/2005/8/layout/chevron2"/>
    <dgm:cxn modelId="{DB4788E6-5BDE-430F-B09C-1733991A3EA8}" type="presParOf" srcId="{EA79C1BF-A81F-4295-9F30-C720AD63E931}" destId="{D0A7D1A7-7EB4-45B5-8D97-55D71FB012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8A86E-ED4D-4A19-808C-6D07730A02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F8871-42F8-41E2-984F-DEFBB41A569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Give reasons!</a:t>
          </a:r>
          <a:endParaRPr lang="en-US" sz="1600" b="1" dirty="0">
            <a:solidFill>
              <a:schemeClr val="tx1"/>
            </a:solidFill>
          </a:endParaRPr>
        </a:p>
      </dgm:t>
    </dgm:pt>
    <dgm:pt modelId="{B17537F3-5465-43FC-9DA3-6E0B912B9989}" type="parTrans" cxnId="{8939D00E-5F77-4432-8F68-ECA692C7B478}">
      <dgm:prSet/>
      <dgm:spPr/>
      <dgm:t>
        <a:bodyPr/>
        <a:lstStyle/>
        <a:p>
          <a:endParaRPr lang="en-US"/>
        </a:p>
      </dgm:t>
    </dgm:pt>
    <dgm:pt modelId="{F39BA32B-7DBD-4741-82D2-666135C16D5A}" type="sibTrans" cxnId="{8939D00E-5F77-4432-8F68-ECA692C7B478}">
      <dgm:prSet/>
      <dgm:spPr/>
      <dgm:t>
        <a:bodyPr/>
        <a:lstStyle/>
        <a:p>
          <a:endParaRPr lang="en-US"/>
        </a:p>
      </dgm:t>
    </dgm:pt>
    <dgm:pt modelId="{EC7D15E5-AFB3-462E-BCD2-E5F1C8CAC09A}">
      <dgm:prSet phldrT="[Text]" custT="1"/>
      <dgm:spPr/>
      <dgm:t>
        <a:bodyPr/>
        <a:lstStyle/>
        <a:p>
          <a:r>
            <a:rPr lang="en-US" sz="1600" dirty="0" smtClean="0"/>
            <a:t>Appeal to logical thinking.</a:t>
          </a:r>
          <a:endParaRPr lang="en-US" sz="1600" dirty="0"/>
        </a:p>
      </dgm:t>
    </dgm:pt>
    <dgm:pt modelId="{BED9F7D2-F9BD-4927-BEC0-07118B7D6797}" type="parTrans" cxnId="{373242F0-A6D0-44A7-82B4-3AF40E6B875D}">
      <dgm:prSet/>
      <dgm:spPr/>
      <dgm:t>
        <a:bodyPr/>
        <a:lstStyle/>
        <a:p>
          <a:endParaRPr lang="en-US"/>
        </a:p>
      </dgm:t>
    </dgm:pt>
    <dgm:pt modelId="{2C5EF125-A122-4F64-891F-035ED0E0CEF5}" type="sibTrans" cxnId="{373242F0-A6D0-44A7-82B4-3AF40E6B875D}">
      <dgm:prSet/>
      <dgm:spPr/>
      <dgm:t>
        <a:bodyPr/>
        <a:lstStyle/>
        <a:p>
          <a:endParaRPr lang="en-US"/>
        </a:p>
      </dgm:t>
    </dgm:pt>
    <dgm:pt modelId="{EF2160FB-F73C-4B4E-9DCC-5343C1FF197E}">
      <dgm:prSet phldrT="[Text]" custT="1"/>
      <dgm:spPr/>
      <dgm:t>
        <a:bodyPr/>
        <a:lstStyle/>
        <a:p>
          <a:r>
            <a:rPr lang="en-US" sz="1600" dirty="0" smtClean="0"/>
            <a:t>Explain/Develop.</a:t>
          </a:r>
          <a:endParaRPr lang="en-US" sz="1600" dirty="0"/>
        </a:p>
      </dgm:t>
    </dgm:pt>
    <dgm:pt modelId="{7BD82272-947C-4E7D-96B2-E0D435F925E1}" type="parTrans" cxnId="{EF97AD29-06F5-4BEE-939F-477D7F589761}">
      <dgm:prSet/>
      <dgm:spPr/>
      <dgm:t>
        <a:bodyPr/>
        <a:lstStyle/>
        <a:p>
          <a:endParaRPr lang="en-US"/>
        </a:p>
      </dgm:t>
    </dgm:pt>
    <dgm:pt modelId="{073E85B3-96BC-453A-B9F8-B5F3E49FE93E}" type="sibTrans" cxnId="{EF97AD29-06F5-4BEE-939F-477D7F589761}">
      <dgm:prSet/>
      <dgm:spPr/>
      <dgm:t>
        <a:bodyPr/>
        <a:lstStyle/>
        <a:p>
          <a:endParaRPr lang="en-US"/>
        </a:p>
      </dgm:t>
    </dgm:pt>
    <dgm:pt modelId="{42A2CA31-2C50-48E5-905D-B3290396658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Dialogue!</a:t>
          </a:r>
          <a:endParaRPr lang="en-US" b="1" dirty="0">
            <a:solidFill>
              <a:schemeClr val="tx1"/>
            </a:solidFill>
          </a:endParaRPr>
        </a:p>
      </dgm:t>
    </dgm:pt>
    <dgm:pt modelId="{0B231484-87D8-4B8B-A6DC-2ACAA933EF77}" type="parTrans" cxnId="{F703766E-247D-4DD5-ABE7-EB73AF650E6C}">
      <dgm:prSet/>
      <dgm:spPr/>
      <dgm:t>
        <a:bodyPr/>
        <a:lstStyle/>
        <a:p>
          <a:endParaRPr lang="en-US"/>
        </a:p>
      </dgm:t>
    </dgm:pt>
    <dgm:pt modelId="{3AB63964-7924-45AF-B3AF-25A598F0629C}" type="sibTrans" cxnId="{F703766E-247D-4DD5-ABE7-EB73AF650E6C}">
      <dgm:prSet/>
      <dgm:spPr/>
      <dgm:t>
        <a:bodyPr/>
        <a:lstStyle/>
        <a:p>
          <a:endParaRPr lang="en-US"/>
        </a:p>
      </dgm:t>
    </dgm:pt>
    <dgm:pt modelId="{2B70143A-79BE-4E87-A607-5D84E4ECE46F}">
      <dgm:prSet phldrT="[Text]" custT="1"/>
      <dgm:spPr/>
      <dgm:t>
        <a:bodyPr/>
        <a:lstStyle/>
        <a:p>
          <a:endParaRPr lang="en-US" sz="1600" dirty="0"/>
        </a:p>
      </dgm:t>
    </dgm:pt>
    <dgm:pt modelId="{C63645E0-DFA1-4AC5-91F0-58DA0DAEC163}" type="parTrans" cxnId="{DE6287D9-7979-4439-B1FA-E536D52852FA}">
      <dgm:prSet/>
      <dgm:spPr/>
      <dgm:t>
        <a:bodyPr/>
        <a:lstStyle/>
        <a:p>
          <a:endParaRPr lang="en-US"/>
        </a:p>
      </dgm:t>
    </dgm:pt>
    <dgm:pt modelId="{213BEB4C-EAC2-4E4B-9EEE-1AC1319858F5}" type="sibTrans" cxnId="{DE6287D9-7979-4439-B1FA-E536D52852FA}">
      <dgm:prSet/>
      <dgm:spPr/>
      <dgm:t>
        <a:bodyPr/>
        <a:lstStyle/>
        <a:p>
          <a:endParaRPr lang="en-US"/>
        </a:p>
      </dgm:t>
    </dgm:pt>
    <dgm:pt modelId="{FB6307BD-BEF1-47EA-98A6-7235BD8A9024}">
      <dgm:prSet phldrT="[Text]" custT="1"/>
      <dgm:spPr/>
      <dgm:t>
        <a:bodyPr/>
        <a:lstStyle/>
        <a:p>
          <a:r>
            <a:rPr lang="en-US" sz="1600" dirty="0" smtClean="0"/>
            <a:t>Respond to objections.</a:t>
          </a:r>
          <a:endParaRPr lang="en-US" sz="1600" dirty="0"/>
        </a:p>
      </dgm:t>
    </dgm:pt>
    <dgm:pt modelId="{EDD0713D-6EDA-42D1-9829-91A8126525D5}" type="parTrans" cxnId="{FC9B7112-4CFE-4804-BD8D-7ECA388DE89D}">
      <dgm:prSet/>
      <dgm:spPr/>
      <dgm:t>
        <a:bodyPr/>
        <a:lstStyle/>
        <a:p>
          <a:endParaRPr lang="en-US"/>
        </a:p>
      </dgm:t>
    </dgm:pt>
    <dgm:pt modelId="{5D33F9EF-49BE-49CF-9243-CCFFCA3480A2}" type="sibTrans" cxnId="{FC9B7112-4CFE-4804-BD8D-7ECA388DE89D}">
      <dgm:prSet/>
      <dgm:spPr/>
      <dgm:t>
        <a:bodyPr/>
        <a:lstStyle/>
        <a:p>
          <a:endParaRPr lang="en-US"/>
        </a:p>
      </dgm:t>
    </dgm:pt>
    <dgm:pt modelId="{2989745E-78F1-49CA-85AC-CE0B67DF245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Proof!</a:t>
          </a:r>
          <a:endParaRPr lang="en-US" b="1" dirty="0">
            <a:solidFill>
              <a:schemeClr val="tx1"/>
            </a:solidFill>
          </a:endParaRPr>
        </a:p>
      </dgm:t>
    </dgm:pt>
    <dgm:pt modelId="{F2C7BE5C-C458-46D5-BB49-2F0967031490}" type="parTrans" cxnId="{36EAE805-93CF-4241-A287-70C078CDCA61}">
      <dgm:prSet/>
      <dgm:spPr/>
      <dgm:t>
        <a:bodyPr/>
        <a:lstStyle/>
        <a:p>
          <a:endParaRPr lang="en-US"/>
        </a:p>
      </dgm:t>
    </dgm:pt>
    <dgm:pt modelId="{85A103D8-1A66-4638-8D48-ECE2490A4CE9}" type="sibTrans" cxnId="{36EAE805-93CF-4241-A287-70C078CDCA61}">
      <dgm:prSet/>
      <dgm:spPr/>
      <dgm:t>
        <a:bodyPr/>
        <a:lstStyle/>
        <a:p>
          <a:endParaRPr lang="en-US"/>
        </a:p>
      </dgm:t>
    </dgm:pt>
    <dgm:pt modelId="{4FA02AA3-6B81-46DE-958F-36446E56A7A7}">
      <dgm:prSet phldrT="[Text]" custT="1"/>
      <dgm:spPr/>
      <dgm:t>
        <a:bodyPr/>
        <a:lstStyle/>
        <a:p>
          <a:r>
            <a:rPr lang="en-US" sz="1600" dirty="0" smtClean="0"/>
            <a:t>Facts, statistics, testimonials</a:t>
          </a:r>
          <a:endParaRPr lang="en-US" sz="1600" dirty="0"/>
        </a:p>
      </dgm:t>
    </dgm:pt>
    <dgm:pt modelId="{98102ADE-76E2-4EFB-A115-2758E19A522C}" type="parTrans" cxnId="{727F0A6F-23B1-4568-9E52-7A81C131D3C5}">
      <dgm:prSet/>
      <dgm:spPr/>
      <dgm:t>
        <a:bodyPr/>
        <a:lstStyle/>
        <a:p>
          <a:endParaRPr lang="en-US"/>
        </a:p>
      </dgm:t>
    </dgm:pt>
    <dgm:pt modelId="{D5C9AA04-054D-47E6-AA6B-BD7F3F4F640D}" type="sibTrans" cxnId="{727F0A6F-23B1-4568-9E52-7A81C131D3C5}">
      <dgm:prSet/>
      <dgm:spPr/>
      <dgm:t>
        <a:bodyPr/>
        <a:lstStyle/>
        <a:p>
          <a:endParaRPr lang="en-US"/>
        </a:p>
      </dgm:t>
    </dgm:pt>
    <dgm:pt modelId="{5EC3FFBF-7E65-4758-9208-94EA3DD8E627}">
      <dgm:prSet phldrT="[Text]"/>
      <dgm:spPr/>
      <dgm:t>
        <a:bodyPr/>
        <a:lstStyle/>
        <a:p>
          <a:endParaRPr lang="en-US" sz="600" dirty="0"/>
        </a:p>
      </dgm:t>
    </dgm:pt>
    <dgm:pt modelId="{8EAE610C-272F-43DA-AA01-157FCB4B2254}" type="parTrans" cxnId="{C189938F-1C2C-4652-9B5F-FFAAD4B94146}">
      <dgm:prSet/>
      <dgm:spPr/>
      <dgm:t>
        <a:bodyPr/>
        <a:lstStyle/>
        <a:p>
          <a:endParaRPr lang="en-US"/>
        </a:p>
      </dgm:t>
    </dgm:pt>
    <dgm:pt modelId="{52A7AD79-9278-44C0-9A3A-DCAF061670F6}" type="sibTrans" cxnId="{C189938F-1C2C-4652-9B5F-FFAAD4B94146}">
      <dgm:prSet/>
      <dgm:spPr/>
      <dgm:t>
        <a:bodyPr/>
        <a:lstStyle/>
        <a:p>
          <a:endParaRPr lang="en-US"/>
        </a:p>
      </dgm:t>
    </dgm:pt>
    <dgm:pt modelId="{C59F7A6E-6FA4-4B12-8FF5-1496BCD33523}">
      <dgm:prSet phldrT="[Text]"/>
      <dgm:spPr/>
      <dgm:t>
        <a:bodyPr/>
        <a:lstStyle/>
        <a:p>
          <a:endParaRPr lang="en-US" sz="600" dirty="0"/>
        </a:p>
      </dgm:t>
    </dgm:pt>
    <dgm:pt modelId="{3BF4CD3E-25D6-4811-B94D-7AB179C52076}" type="parTrans" cxnId="{867E179E-4274-40EA-A6CC-B9A4F50F776E}">
      <dgm:prSet/>
      <dgm:spPr/>
      <dgm:t>
        <a:bodyPr/>
        <a:lstStyle/>
        <a:p>
          <a:endParaRPr lang="en-US"/>
        </a:p>
      </dgm:t>
    </dgm:pt>
    <dgm:pt modelId="{4EEA0059-7A66-4831-8CD6-3D3DE980313F}" type="sibTrans" cxnId="{867E179E-4274-40EA-A6CC-B9A4F50F776E}">
      <dgm:prSet/>
      <dgm:spPr/>
      <dgm:t>
        <a:bodyPr/>
        <a:lstStyle/>
        <a:p>
          <a:endParaRPr lang="en-US"/>
        </a:p>
      </dgm:t>
    </dgm:pt>
    <dgm:pt modelId="{3CDCF70B-F27C-462B-BBA6-118D716AA88E}">
      <dgm:prSet phldrT="[Text]"/>
      <dgm:spPr/>
      <dgm:t>
        <a:bodyPr/>
        <a:lstStyle/>
        <a:p>
          <a:endParaRPr lang="en-US" sz="600" dirty="0"/>
        </a:p>
      </dgm:t>
    </dgm:pt>
    <dgm:pt modelId="{85BA75EB-FD6E-4025-8587-0DE0E328EB78}" type="parTrans" cxnId="{AFE04C12-EBFF-4E5C-825E-9A998C1EFBE4}">
      <dgm:prSet/>
      <dgm:spPr/>
      <dgm:t>
        <a:bodyPr/>
        <a:lstStyle/>
        <a:p>
          <a:endParaRPr lang="en-US"/>
        </a:p>
      </dgm:t>
    </dgm:pt>
    <dgm:pt modelId="{2118B535-836D-48CF-AD42-F0480F20A83D}" type="sibTrans" cxnId="{AFE04C12-EBFF-4E5C-825E-9A998C1EFBE4}">
      <dgm:prSet/>
      <dgm:spPr/>
      <dgm:t>
        <a:bodyPr/>
        <a:lstStyle/>
        <a:p>
          <a:endParaRPr lang="en-US"/>
        </a:p>
      </dgm:t>
    </dgm:pt>
    <dgm:pt modelId="{B6EDF972-27E9-44B0-8CD9-9DB6B9EF02C4}">
      <dgm:prSet phldrT="[Text]"/>
      <dgm:spPr/>
      <dgm:t>
        <a:bodyPr/>
        <a:lstStyle/>
        <a:p>
          <a:endParaRPr lang="en-US" sz="600" dirty="0"/>
        </a:p>
      </dgm:t>
    </dgm:pt>
    <dgm:pt modelId="{423409AD-1B80-476F-BC71-16572CA14275}" type="parTrans" cxnId="{37310F61-FE68-4569-9764-021025B32BA7}">
      <dgm:prSet/>
      <dgm:spPr/>
      <dgm:t>
        <a:bodyPr/>
        <a:lstStyle/>
        <a:p>
          <a:endParaRPr lang="en-US"/>
        </a:p>
      </dgm:t>
    </dgm:pt>
    <dgm:pt modelId="{90DA8719-1246-4707-80C5-0DBDE879D495}" type="sibTrans" cxnId="{37310F61-FE68-4569-9764-021025B32BA7}">
      <dgm:prSet/>
      <dgm:spPr/>
      <dgm:t>
        <a:bodyPr/>
        <a:lstStyle/>
        <a:p>
          <a:endParaRPr lang="en-US"/>
        </a:p>
      </dgm:t>
    </dgm:pt>
    <dgm:pt modelId="{07716103-E5D8-4540-8133-2AEEB7F2AA15}">
      <dgm:prSet phldrT="[Text]" custT="1"/>
      <dgm:spPr/>
      <dgm:t>
        <a:bodyPr/>
        <a:lstStyle/>
        <a:p>
          <a:r>
            <a:rPr lang="en-US" sz="1600" dirty="0" smtClean="0"/>
            <a:t>Mind reading.</a:t>
          </a:r>
          <a:endParaRPr lang="en-US" sz="1600" dirty="0"/>
        </a:p>
      </dgm:t>
    </dgm:pt>
    <dgm:pt modelId="{34C6082E-09E9-4532-8A97-68B83F53E370}" type="parTrans" cxnId="{30F02012-2032-42C2-935E-C30CCB405A30}">
      <dgm:prSet/>
      <dgm:spPr/>
      <dgm:t>
        <a:bodyPr/>
        <a:lstStyle/>
        <a:p>
          <a:endParaRPr lang="en-US"/>
        </a:p>
      </dgm:t>
    </dgm:pt>
    <dgm:pt modelId="{A3688DAA-20B5-4C53-955E-8C822FB03336}" type="sibTrans" cxnId="{30F02012-2032-42C2-935E-C30CCB405A30}">
      <dgm:prSet/>
      <dgm:spPr/>
      <dgm:t>
        <a:bodyPr/>
        <a:lstStyle/>
        <a:p>
          <a:endParaRPr lang="en-US"/>
        </a:p>
      </dgm:t>
    </dgm:pt>
    <dgm:pt modelId="{E5CABA19-9080-49DF-8AEE-F55855CC4546}" type="pres">
      <dgm:prSet presAssocID="{AC78A86E-ED4D-4A19-808C-6D07730A0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FDB454-0803-403B-B0D2-693E575B62D2}" type="pres">
      <dgm:prSet presAssocID="{8F3F8871-42F8-41E2-984F-DEFBB41A569A}" presName="composite" presStyleCnt="0"/>
      <dgm:spPr/>
    </dgm:pt>
    <dgm:pt modelId="{7F191338-8547-434F-A44C-7C812716E9CA}" type="pres">
      <dgm:prSet presAssocID="{8F3F8871-42F8-41E2-984F-DEFBB41A56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43069-BBF1-49B0-95F6-1B1B56836ABA}" type="pres">
      <dgm:prSet presAssocID="{8F3F8871-42F8-41E2-984F-DEFBB41A569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E2332-3BE8-4073-A692-4811BC412F7E}" type="pres">
      <dgm:prSet presAssocID="{F39BA32B-7DBD-4741-82D2-666135C16D5A}" presName="sp" presStyleCnt="0"/>
      <dgm:spPr/>
    </dgm:pt>
    <dgm:pt modelId="{2F4A59AD-C2DD-4F75-810C-953663B41B7E}" type="pres">
      <dgm:prSet presAssocID="{42A2CA31-2C50-48E5-905D-B3290396658F}" presName="composite" presStyleCnt="0"/>
      <dgm:spPr/>
    </dgm:pt>
    <dgm:pt modelId="{9408EFF8-0FD9-4B12-AD77-E023C14D07C1}" type="pres">
      <dgm:prSet presAssocID="{42A2CA31-2C50-48E5-905D-B329039665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A4ECD-A022-451C-98A4-D911F46F7C31}" type="pres">
      <dgm:prSet presAssocID="{42A2CA31-2C50-48E5-905D-B3290396658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5D260-C7B1-44C3-8C68-01D90278316E}" type="pres">
      <dgm:prSet presAssocID="{3AB63964-7924-45AF-B3AF-25A598F0629C}" presName="sp" presStyleCnt="0"/>
      <dgm:spPr/>
    </dgm:pt>
    <dgm:pt modelId="{EA79C1BF-A81F-4295-9F30-C720AD63E931}" type="pres">
      <dgm:prSet presAssocID="{2989745E-78F1-49CA-85AC-CE0B67DF2451}" presName="composite" presStyleCnt="0"/>
      <dgm:spPr/>
    </dgm:pt>
    <dgm:pt modelId="{5DCFFFAA-C09F-4C22-8D5A-E343FDED2ADC}" type="pres">
      <dgm:prSet presAssocID="{2989745E-78F1-49CA-85AC-CE0B67DF2451}" presName="parentText" presStyleLbl="alignNode1" presStyleIdx="2" presStyleCnt="3" custLinFactNeighborX="0" custLinFactNeighborY="7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7D1A7-7EB4-45B5-8D97-55D71FB012B9}" type="pres">
      <dgm:prSet presAssocID="{2989745E-78F1-49CA-85AC-CE0B67DF24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EAE805-93CF-4241-A287-70C078CDCA61}" srcId="{AC78A86E-ED4D-4A19-808C-6D07730A027D}" destId="{2989745E-78F1-49CA-85AC-CE0B67DF2451}" srcOrd="2" destOrd="0" parTransId="{F2C7BE5C-C458-46D5-BB49-2F0967031490}" sibTransId="{85A103D8-1A66-4638-8D48-ECE2490A4CE9}"/>
    <dgm:cxn modelId="{D78EEFAC-DAE2-49F0-A668-A9275BA42ACF}" type="presOf" srcId="{8F3F8871-42F8-41E2-984F-DEFBB41A569A}" destId="{7F191338-8547-434F-A44C-7C812716E9CA}" srcOrd="0" destOrd="0" presId="urn:microsoft.com/office/officeart/2005/8/layout/chevron2"/>
    <dgm:cxn modelId="{6D818EAD-0912-4D3E-B980-384ED3E27FDD}" type="presOf" srcId="{3CDCF70B-F27C-462B-BBA6-118D716AA88E}" destId="{01BA4ECD-A022-451C-98A4-D911F46F7C31}" srcOrd="0" destOrd="5" presId="urn:microsoft.com/office/officeart/2005/8/layout/chevron2"/>
    <dgm:cxn modelId="{AFE04C12-EBFF-4E5C-825E-9A998C1EFBE4}" srcId="{42A2CA31-2C50-48E5-905D-B3290396658F}" destId="{3CDCF70B-F27C-462B-BBA6-118D716AA88E}" srcOrd="5" destOrd="0" parTransId="{85BA75EB-FD6E-4025-8587-0DE0E328EB78}" sibTransId="{2118B535-836D-48CF-AD42-F0480F20A83D}"/>
    <dgm:cxn modelId="{8FA0DEB6-C1C7-48DD-BD24-DB2F4553F39E}" type="presOf" srcId="{2B70143A-79BE-4E87-A607-5D84E4ECE46F}" destId="{01BA4ECD-A022-451C-98A4-D911F46F7C31}" srcOrd="0" destOrd="0" presId="urn:microsoft.com/office/officeart/2005/8/layout/chevron2"/>
    <dgm:cxn modelId="{235D333E-9B80-4F7F-A6E8-0987F8ED20D4}" type="presOf" srcId="{C59F7A6E-6FA4-4B12-8FF5-1496BCD33523}" destId="{01BA4ECD-A022-451C-98A4-D911F46F7C31}" srcOrd="0" destOrd="3" presId="urn:microsoft.com/office/officeart/2005/8/layout/chevron2"/>
    <dgm:cxn modelId="{73A1A031-C526-4F9F-9AB1-99475F5494E2}" type="presOf" srcId="{B6EDF972-27E9-44B0-8CD9-9DB6B9EF02C4}" destId="{01BA4ECD-A022-451C-98A4-D911F46F7C31}" srcOrd="0" destOrd="6" presId="urn:microsoft.com/office/officeart/2005/8/layout/chevron2"/>
    <dgm:cxn modelId="{30F02012-2032-42C2-935E-C30CCB405A30}" srcId="{42A2CA31-2C50-48E5-905D-B3290396658F}" destId="{07716103-E5D8-4540-8133-2AEEB7F2AA15}" srcOrd="2" destOrd="0" parTransId="{34C6082E-09E9-4532-8A97-68B83F53E370}" sibTransId="{A3688DAA-20B5-4C53-955E-8C822FB03336}"/>
    <dgm:cxn modelId="{C189938F-1C2C-4652-9B5F-FFAAD4B94146}" srcId="{42A2CA31-2C50-48E5-905D-B3290396658F}" destId="{5EC3FFBF-7E65-4758-9208-94EA3DD8E627}" srcOrd="4" destOrd="0" parTransId="{8EAE610C-272F-43DA-AA01-157FCB4B2254}" sibTransId="{52A7AD79-9278-44C0-9A3A-DCAF061670F6}"/>
    <dgm:cxn modelId="{F703766E-247D-4DD5-ABE7-EB73AF650E6C}" srcId="{AC78A86E-ED4D-4A19-808C-6D07730A027D}" destId="{42A2CA31-2C50-48E5-905D-B3290396658F}" srcOrd="1" destOrd="0" parTransId="{0B231484-87D8-4B8B-A6DC-2ACAA933EF77}" sibTransId="{3AB63964-7924-45AF-B3AF-25A598F0629C}"/>
    <dgm:cxn modelId="{867E179E-4274-40EA-A6CC-B9A4F50F776E}" srcId="{42A2CA31-2C50-48E5-905D-B3290396658F}" destId="{C59F7A6E-6FA4-4B12-8FF5-1496BCD33523}" srcOrd="3" destOrd="0" parTransId="{3BF4CD3E-25D6-4811-B94D-7AB179C52076}" sibTransId="{4EEA0059-7A66-4831-8CD6-3D3DE980313F}"/>
    <dgm:cxn modelId="{8939D00E-5F77-4432-8F68-ECA692C7B478}" srcId="{AC78A86E-ED4D-4A19-808C-6D07730A027D}" destId="{8F3F8871-42F8-41E2-984F-DEFBB41A569A}" srcOrd="0" destOrd="0" parTransId="{B17537F3-5465-43FC-9DA3-6E0B912B9989}" sibTransId="{F39BA32B-7DBD-4741-82D2-666135C16D5A}"/>
    <dgm:cxn modelId="{F0FC0323-038D-4799-AC30-EBB070356116}" type="presOf" srcId="{AC78A86E-ED4D-4A19-808C-6D07730A027D}" destId="{E5CABA19-9080-49DF-8AEE-F55855CC4546}" srcOrd="0" destOrd="0" presId="urn:microsoft.com/office/officeart/2005/8/layout/chevron2"/>
    <dgm:cxn modelId="{EF97AD29-06F5-4BEE-939F-477D7F589761}" srcId="{8F3F8871-42F8-41E2-984F-DEFBB41A569A}" destId="{EF2160FB-F73C-4B4E-9DCC-5343C1FF197E}" srcOrd="1" destOrd="0" parTransId="{7BD82272-947C-4E7D-96B2-E0D435F925E1}" sibTransId="{073E85B3-96BC-453A-B9F8-B5F3E49FE93E}"/>
    <dgm:cxn modelId="{DB10C8D9-5C78-4859-8382-F9928CA54DFD}" type="presOf" srcId="{FB6307BD-BEF1-47EA-98A6-7235BD8A9024}" destId="{01BA4ECD-A022-451C-98A4-D911F46F7C31}" srcOrd="0" destOrd="1" presId="urn:microsoft.com/office/officeart/2005/8/layout/chevron2"/>
    <dgm:cxn modelId="{B1822D3F-2FFD-406C-91D4-27CBBFEB0262}" type="presOf" srcId="{07716103-E5D8-4540-8133-2AEEB7F2AA15}" destId="{01BA4ECD-A022-451C-98A4-D911F46F7C31}" srcOrd="0" destOrd="2" presId="urn:microsoft.com/office/officeart/2005/8/layout/chevron2"/>
    <dgm:cxn modelId="{3EB2EEC7-57C1-477A-9378-252323E28081}" type="presOf" srcId="{4FA02AA3-6B81-46DE-958F-36446E56A7A7}" destId="{D0A7D1A7-7EB4-45B5-8D97-55D71FB012B9}" srcOrd="0" destOrd="0" presId="urn:microsoft.com/office/officeart/2005/8/layout/chevron2"/>
    <dgm:cxn modelId="{DE6287D9-7979-4439-B1FA-E536D52852FA}" srcId="{42A2CA31-2C50-48E5-905D-B3290396658F}" destId="{2B70143A-79BE-4E87-A607-5D84E4ECE46F}" srcOrd="0" destOrd="0" parTransId="{C63645E0-DFA1-4AC5-91F0-58DA0DAEC163}" sibTransId="{213BEB4C-EAC2-4E4B-9EEE-1AC1319858F5}"/>
    <dgm:cxn modelId="{E4A7A634-C2B1-4D55-BE6D-E41FCAEA8A4B}" type="presOf" srcId="{2989745E-78F1-49CA-85AC-CE0B67DF2451}" destId="{5DCFFFAA-C09F-4C22-8D5A-E343FDED2ADC}" srcOrd="0" destOrd="0" presId="urn:microsoft.com/office/officeart/2005/8/layout/chevron2"/>
    <dgm:cxn modelId="{F8152920-1837-4DE9-9153-EE58A1A318FE}" type="presOf" srcId="{EF2160FB-F73C-4B4E-9DCC-5343C1FF197E}" destId="{CCE43069-BBF1-49B0-95F6-1B1B56836ABA}" srcOrd="0" destOrd="1" presId="urn:microsoft.com/office/officeart/2005/8/layout/chevron2"/>
    <dgm:cxn modelId="{D5A162D3-6D39-4622-872E-EA634F417382}" type="presOf" srcId="{5EC3FFBF-7E65-4758-9208-94EA3DD8E627}" destId="{01BA4ECD-A022-451C-98A4-D911F46F7C31}" srcOrd="0" destOrd="4" presId="urn:microsoft.com/office/officeart/2005/8/layout/chevron2"/>
    <dgm:cxn modelId="{FC9B7112-4CFE-4804-BD8D-7ECA388DE89D}" srcId="{42A2CA31-2C50-48E5-905D-B3290396658F}" destId="{FB6307BD-BEF1-47EA-98A6-7235BD8A9024}" srcOrd="1" destOrd="0" parTransId="{EDD0713D-6EDA-42D1-9829-91A8126525D5}" sibTransId="{5D33F9EF-49BE-49CF-9243-CCFFCA3480A2}"/>
    <dgm:cxn modelId="{727F0A6F-23B1-4568-9E52-7A81C131D3C5}" srcId="{2989745E-78F1-49CA-85AC-CE0B67DF2451}" destId="{4FA02AA3-6B81-46DE-958F-36446E56A7A7}" srcOrd="0" destOrd="0" parTransId="{98102ADE-76E2-4EFB-A115-2758E19A522C}" sibTransId="{D5C9AA04-054D-47E6-AA6B-BD7F3F4F640D}"/>
    <dgm:cxn modelId="{6D4A3FD9-3E95-4A36-9B75-C56122826734}" type="presOf" srcId="{42A2CA31-2C50-48E5-905D-B3290396658F}" destId="{9408EFF8-0FD9-4B12-AD77-E023C14D07C1}" srcOrd="0" destOrd="0" presId="urn:microsoft.com/office/officeart/2005/8/layout/chevron2"/>
    <dgm:cxn modelId="{37310F61-FE68-4569-9764-021025B32BA7}" srcId="{42A2CA31-2C50-48E5-905D-B3290396658F}" destId="{B6EDF972-27E9-44B0-8CD9-9DB6B9EF02C4}" srcOrd="6" destOrd="0" parTransId="{423409AD-1B80-476F-BC71-16572CA14275}" sibTransId="{90DA8719-1246-4707-80C5-0DBDE879D495}"/>
    <dgm:cxn modelId="{563B2EC4-F557-4A4D-A88F-7152D86BDBA5}" type="presOf" srcId="{EC7D15E5-AFB3-462E-BCD2-E5F1C8CAC09A}" destId="{CCE43069-BBF1-49B0-95F6-1B1B56836ABA}" srcOrd="0" destOrd="0" presId="urn:microsoft.com/office/officeart/2005/8/layout/chevron2"/>
    <dgm:cxn modelId="{373242F0-A6D0-44A7-82B4-3AF40E6B875D}" srcId="{8F3F8871-42F8-41E2-984F-DEFBB41A569A}" destId="{EC7D15E5-AFB3-462E-BCD2-E5F1C8CAC09A}" srcOrd="0" destOrd="0" parTransId="{BED9F7D2-F9BD-4927-BEC0-07118B7D6797}" sibTransId="{2C5EF125-A122-4F64-891F-035ED0E0CEF5}"/>
    <dgm:cxn modelId="{EC5D0A31-0AA9-4195-947F-579EF77DD2C3}" type="presParOf" srcId="{E5CABA19-9080-49DF-8AEE-F55855CC4546}" destId="{A5FDB454-0803-403B-B0D2-693E575B62D2}" srcOrd="0" destOrd="0" presId="urn:microsoft.com/office/officeart/2005/8/layout/chevron2"/>
    <dgm:cxn modelId="{6626B295-7E2E-4456-A84C-32011BAC78EE}" type="presParOf" srcId="{A5FDB454-0803-403B-B0D2-693E575B62D2}" destId="{7F191338-8547-434F-A44C-7C812716E9CA}" srcOrd="0" destOrd="0" presId="urn:microsoft.com/office/officeart/2005/8/layout/chevron2"/>
    <dgm:cxn modelId="{1BA316D9-64D7-46C3-B2A5-BDB19360A616}" type="presParOf" srcId="{A5FDB454-0803-403B-B0D2-693E575B62D2}" destId="{CCE43069-BBF1-49B0-95F6-1B1B56836ABA}" srcOrd="1" destOrd="0" presId="urn:microsoft.com/office/officeart/2005/8/layout/chevron2"/>
    <dgm:cxn modelId="{B97989C0-7F9C-4360-BDB1-3B615BDA5D5E}" type="presParOf" srcId="{E5CABA19-9080-49DF-8AEE-F55855CC4546}" destId="{75AE2332-3BE8-4073-A692-4811BC412F7E}" srcOrd="1" destOrd="0" presId="urn:microsoft.com/office/officeart/2005/8/layout/chevron2"/>
    <dgm:cxn modelId="{F5ED3B9F-9D56-4B34-B5B8-CF5D1605CF18}" type="presParOf" srcId="{E5CABA19-9080-49DF-8AEE-F55855CC4546}" destId="{2F4A59AD-C2DD-4F75-810C-953663B41B7E}" srcOrd="2" destOrd="0" presId="urn:microsoft.com/office/officeart/2005/8/layout/chevron2"/>
    <dgm:cxn modelId="{541852A9-94A7-4F40-A8DD-68B6862176D7}" type="presParOf" srcId="{2F4A59AD-C2DD-4F75-810C-953663B41B7E}" destId="{9408EFF8-0FD9-4B12-AD77-E023C14D07C1}" srcOrd="0" destOrd="0" presId="urn:microsoft.com/office/officeart/2005/8/layout/chevron2"/>
    <dgm:cxn modelId="{DB0F56B6-5916-4B4B-8D08-627807E435AE}" type="presParOf" srcId="{2F4A59AD-C2DD-4F75-810C-953663B41B7E}" destId="{01BA4ECD-A022-451C-98A4-D911F46F7C31}" srcOrd="1" destOrd="0" presId="urn:microsoft.com/office/officeart/2005/8/layout/chevron2"/>
    <dgm:cxn modelId="{FC5F1E93-CBE4-4B85-A705-B86FB0D8486C}" type="presParOf" srcId="{E5CABA19-9080-49DF-8AEE-F55855CC4546}" destId="{78D5D260-C7B1-44C3-8C68-01D90278316E}" srcOrd="3" destOrd="0" presId="urn:microsoft.com/office/officeart/2005/8/layout/chevron2"/>
    <dgm:cxn modelId="{E2D01181-82CD-422B-8C70-893E19A10352}" type="presParOf" srcId="{E5CABA19-9080-49DF-8AEE-F55855CC4546}" destId="{EA79C1BF-A81F-4295-9F30-C720AD63E931}" srcOrd="4" destOrd="0" presId="urn:microsoft.com/office/officeart/2005/8/layout/chevron2"/>
    <dgm:cxn modelId="{6FB39000-9F2C-486E-AEC5-061E013AB162}" type="presParOf" srcId="{EA79C1BF-A81F-4295-9F30-C720AD63E931}" destId="{5DCFFFAA-C09F-4C22-8D5A-E343FDED2ADC}" srcOrd="0" destOrd="0" presId="urn:microsoft.com/office/officeart/2005/8/layout/chevron2"/>
    <dgm:cxn modelId="{E1C881B3-9503-40F3-AC08-22866BADAE83}" type="presParOf" srcId="{EA79C1BF-A81F-4295-9F30-C720AD63E931}" destId="{D0A7D1A7-7EB4-45B5-8D97-55D71FB012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8A86E-ED4D-4A19-808C-6D07730A02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F8871-42F8-41E2-984F-DEFBB41A569A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Guarantee!</a:t>
          </a:r>
          <a:endParaRPr lang="en-US" sz="1200" b="1" dirty="0">
            <a:solidFill>
              <a:schemeClr val="tx1"/>
            </a:solidFill>
          </a:endParaRPr>
        </a:p>
      </dgm:t>
    </dgm:pt>
    <dgm:pt modelId="{B17537F3-5465-43FC-9DA3-6E0B912B9989}" type="parTrans" cxnId="{8939D00E-5F77-4432-8F68-ECA692C7B478}">
      <dgm:prSet/>
      <dgm:spPr/>
      <dgm:t>
        <a:bodyPr/>
        <a:lstStyle/>
        <a:p>
          <a:endParaRPr lang="en-US"/>
        </a:p>
      </dgm:t>
    </dgm:pt>
    <dgm:pt modelId="{F39BA32B-7DBD-4741-82D2-666135C16D5A}" type="sibTrans" cxnId="{8939D00E-5F77-4432-8F68-ECA692C7B478}">
      <dgm:prSet/>
      <dgm:spPr/>
      <dgm:t>
        <a:bodyPr/>
        <a:lstStyle/>
        <a:p>
          <a:endParaRPr lang="en-US"/>
        </a:p>
      </dgm:t>
    </dgm:pt>
    <dgm:pt modelId="{EC7D15E5-AFB3-462E-BCD2-E5F1C8CAC09A}">
      <dgm:prSet phldrT="[Text]" custT="1"/>
      <dgm:spPr/>
      <dgm:t>
        <a:bodyPr/>
        <a:lstStyle/>
        <a:p>
          <a:r>
            <a:rPr lang="en-US" sz="1600" dirty="0" smtClean="0"/>
            <a:t>Risk reversal—No buyer’s remorse!</a:t>
          </a:r>
          <a:endParaRPr lang="en-US" sz="1600" dirty="0"/>
        </a:p>
      </dgm:t>
    </dgm:pt>
    <dgm:pt modelId="{BED9F7D2-F9BD-4927-BEC0-07118B7D6797}" type="parTrans" cxnId="{373242F0-A6D0-44A7-82B4-3AF40E6B875D}">
      <dgm:prSet/>
      <dgm:spPr/>
      <dgm:t>
        <a:bodyPr/>
        <a:lstStyle/>
        <a:p>
          <a:endParaRPr lang="en-US"/>
        </a:p>
      </dgm:t>
    </dgm:pt>
    <dgm:pt modelId="{2C5EF125-A122-4F64-891F-035ED0E0CEF5}" type="sibTrans" cxnId="{373242F0-A6D0-44A7-82B4-3AF40E6B875D}">
      <dgm:prSet/>
      <dgm:spPr/>
      <dgm:t>
        <a:bodyPr/>
        <a:lstStyle/>
        <a:p>
          <a:endParaRPr lang="en-US"/>
        </a:p>
      </dgm:t>
    </dgm:pt>
    <dgm:pt modelId="{42A2CA31-2C50-48E5-905D-B3290396658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Action!</a:t>
          </a:r>
          <a:endParaRPr lang="en-US" sz="1600" b="1" dirty="0">
            <a:solidFill>
              <a:schemeClr val="tx1"/>
            </a:solidFill>
          </a:endParaRPr>
        </a:p>
      </dgm:t>
    </dgm:pt>
    <dgm:pt modelId="{0B231484-87D8-4B8B-A6DC-2ACAA933EF77}" type="parTrans" cxnId="{F703766E-247D-4DD5-ABE7-EB73AF650E6C}">
      <dgm:prSet/>
      <dgm:spPr/>
      <dgm:t>
        <a:bodyPr/>
        <a:lstStyle/>
        <a:p>
          <a:endParaRPr lang="en-US"/>
        </a:p>
      </dgm:t>
    </dgm:pt>
    <dgm:pt modelId="{3AB63964-7924-45AF-B3AF-25A598F0629C}" type="sibTrans" cxnId="{F703766E-247D-4DD5-ABE7-EB73AF650E6C}">
      <dgm:prSet/>
      <dgm:spPr/>
      <dgm:t>
        <a:bodyPr/>
        <a:lstStyle/>
        <a:p>
          <a:endParaRPr lang="en-US"/>
        </a:p>
      </dgm:t>
    </dgm:pt>
    <dgm:pt modelId="{2B70143A-79BE-4E87-A607-5D84E4ECE46F}">
      <dgm:prSet phldrT="[Text]" custT="1"/>
      <dgm:spPr/>
      <dgm:t>
        <a:bodyPr/>
        <a:lstStyle/>
        <a:p>
          <a:endParaRPr lang="en-US" sz="1600" dirty="0"/>
        </a:p>
      </dgm:t>
    </dgm:pt>
    <dgm:pt modelId="{C63645E0-DFA1-4AC5-91F0-58DA0DAEC163}" type="parTrans" cxnId="{DE6287D9-7979-4439-B1FA-E536D52852FA}">
      <dgm:prSet/>
      <dgm:spPr/>
      <dgm:t>
        <a:bodyPr/>
        <a:lstStyle/>
        <a:p>
          <a:endParaRPr lang="en-US"/>
        </a:p>
      </dgm:t>
    </dgm:pt>
    <dgm:pt modelId="{213BEB4C-EAC2-4E4B-9EEE-1AC1319858F5}" type="sibTrans" cxnId="{DE6287D9-7979-4439-B1FA-E536D52852FA}">
      <dgm:prSet/>
      <dgm:spPr/>
      <dgm:t>
        <a:bodyPr/>
        <a:lstStyle/>
        <a:p>
          <a:endParaRPr lang="en-US"/>
        </a:p>
      </dgm:t>
    </dgm:pt>
    <dgm:pt modelId="{FB6307BD-BEF1-47EA-98A6-7235BD8A9024}">
      <dgm:prSet phldrT="[Text]" custT="1"/>
      <dgm:spPr/>
      <dgm:t>
        <a:bodyPr/>
        <a:lstStyle/>
        <a:p>
          <a:r>
            <a:rPr lang="en-US" sz="1600" dirty="0" smtClean="0"/>
            <a:t>Ask for the sale.  </a:t>
          </a:r>
          <a:endParaRPr lang="en-US" sz="1600" dirty="0"/>
        </a:p>
      </dgm:t>
    </dgm:pt>
    <dgm:pt modelId="{EDD0713D-6EDA-42D1-9829-91A8126525D5}" type="parTrans" cxnId="{FC9B7112-4CFE-4804-BD8D-7ECA388DE89D}">
      <dgm:prSet/>
      <dgm:spPr/>
      <dgm:t>
        <a:bodyPr/>
        <a:lstStyle/>
        <a:p>
          <a:endParaRPr lang="en-US"/>
        </a:p>
      </dgm:t>
    </dgm:pt>
    <dgm:pt modelId="{5D33F9EF-49BE-49CF-9243-CCFFCA3480A2}" type="sibTrans" cxnId="{FC9B7112-4CFE-4804-BD8D-7ECA388DE89D}">
      <dgm:prSet/>
      <dgm:spPr/>
      <dgm:t>
        <a:bodyPr/>
        <a:lstStyle/>
        <a:p>
          <a:endParaRPr lang="en-US"/>
        </a:p>
      </dgm:t>
    </dgm:pt>
    <dgm:pt modelId="{2989745E-78F1-49CA-85AC-CE0B67DF245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Reminder/Closer</a:t>
          </a:r>
          <a:endParaRPr lang="en-US" sz="1400" b="1" dirty="0">
            <a:solidFill>
              <a:schemeClr val="tx1"/>
            </a:solidFill>
          </a:endParaRPr>
        </a:p>
      </dgm:t>
    </dgm:pt>
    <dgm:pt modelId="{F2C7BE5C-C458-46D5-BB49-2F0967031490}" type="parTrans" cxnId="{36EAE805-93CF-4241-A287-70C078CDCA61}">
      <dgm:prSet/>
      <dgm:spPr/>
      <dgm:t>
        <a:bodyPr/>
        <a:lstStyle/>
        <a:p>
          <a:endParaRPr lang="en-US"/>
        </a:p>
      </dgm:t>
    </dgm:pt>
    <dgm:pt modelId="{85A103D8-1A66-4638-8D48-ECE2490A4CE9}" type="sibTrans" cxnId="{36EAE805-93CF-4241-A287-70C078CDCA61}">
      <dgm:prSet/>
      <dgm:spPr/>
      <dgm:t>
        <a:bodyPr/>
        <a:lstStyle/>
        <a:p>
          <a:endParaRPr lang="en-US"/>
        </a:p>
      </dgm:t>
    </dgm:pt>
    <dgm:pt modelId="{4FA02AA3-6B81-46DE-958F-36446E56A7A7}">
      <dgm:prSet phldrT="[Text]"/>
      <dgm:spPr/>
      <dgm:t>
        <a:bodyPr/>
        <a:lstStyle/>
        <a:p>
          <a:r>
            <a:rPr lang="en-US" dirty="0" smtClean="0"/>
            <a:t>Repeat main points.</a:t>
          </a:r>
          <a:endParaRPr lang="en-US" dirty="0"/>
        </a:p>
      </dgm:t>
    </dgm:pt>
    <dgm:pt modelId="{98102ADE-76E2-4EFB-A115-2758E19A522C}" type="parTrans" cxnId="{727F0A6F-23B1-4568-9E52-7A81C131D3C5}">
      <dgm:prSet/>
      <dgm:spPr/>
      <dgm:t>
        <a:bodyPr/>
        <a:lstStyle/>
        <a:p>
          <a:endParaRPr lang="en-US"/>
        </a:p>
      </dgm:t>
    </dgm:pt>
    <dgm:pt modelId="{D5C9AA04-054D-47E6-AA6B-BD7F3F4F640D}" type="sibTrans" cxnId="{727F0A6F-23B1-4568-9E52-7A81C131D3C5}">
      <dgm:prSet/>
      <dgm:spPr/>
      <dgm:t>
        <a:bodyPr/>
        <a:lstStyle/>
        <a:p>
          <a:endParaRPr lang="en-US"/>
        </a:p>
      </dgm:t>
    </dgm:pt>
    <dgm:pt modelId="{3541D08D-D75F-4F1A-BF52-411C8F1800FF}">
      <dgm:prSet phldrT="[Text]"/>
      <dgm:spPr/>
      <dgm:t>
        <a:bodyPr/>
        <a:lstStyle/>
        <a:p>
          <a:r>
            <a:rPr lang="en-US" dirty="0" smtClean="0"/>
            <a:t> P.S.  Pain/Pleasure/Gifts</a:t>
          </a:r>
          <a:endParaRPr lang="en-US" dirty="0"/>
        </a:p>
      </dgm:t>
    </dgm:pt>
    <dgm:pt modelId="{4EA37683-3D3C-45F3-8D08-4B8D6485F277}" type="parTrans" cxnId="{FF5CCB8A-964E-4FE2-8AEA-0E597D63FF3F}">
      <dgm:prSet/>
      <dgm:spPr/>
      <dgm:t>
        <a:bodyPr/>
        <a:lstStyle/>
        <a:p>
          <a:endParaRPr lang="en-US"/>
        </a:p>
      </dgm:t>
    </dgm:pt>
    <dgm:pt modelId="{52BE57F3-968E-4816-80C3-A51F19637785}" type="sibTrans" cxnId="{FF5CCB8A-964E-4FE2-8AEA-0E597D63FF3F}">
      <dgm:prSet/>
      <dgm:spPr/>
      <dgm:t>
        <a:bodyPr/>
        <a:lstStyle/>
        <a:p>
          <a:endParaRPr lang="en-US"/>
        </a:p>
      </dgm:t>
    </dgm:pt>
    <dgm:pt modelId="{5EC3FFBF-7E65-4758-9208-94EA3DD8E627}">
      <dgm:prSet phldrT="[Text]"/>
      <dgm:spPr/>
      <dgm:t>
        <a:bodyPr/>
        <a:lstStyle/>
        <a:p>
          <a:endParaRPr lang="en-US" sz="600" dirty="0"/>
        </a:p>
      </dgm:t>
    </dgm:pt>
    <dgm:pt modelId="{8EAE610C-272F-43DA-AA01-157FCB4B2254}" type="parTrans" cxnId="{C189938F-1C2C-4652-9B5F-FFAAD4B94146}">
      <dgm:prSet/>
      <dgm:spPr/>
      <dgm:t>
        <a:bodyPr/>
        <a:lstStyle/>
        <a:p>
          <a:endParaRPr lang="en-US"/>
        </a:p>
      </dgm:t>
    </dgm:pt>
    <dgm:pt modelId="{52A7AD79-9278-44C0-9A3A-DCAF061670F6}" type="sibTrans" cxnId="{C189938F-1C2C-4652-9B5F-FFAAD4B94146}">
      <dgm:prSet/>
      <dgm:spPr/>
      <dgm:t>
        <a:bodyPr/>
        <a:lstStyle/>
        <a:p>
          <a:endParaRPr lang="en-US"/>
        </a:p>
      </dgm:t>
    </dgm:pt>
    <dgm:pt modelId="{C59F7A6E-6FA4-4B12-8FF5-1496BCD33523}">
      <dgm:prSet phldrT="[Text]"/>
      <dgm:spPr/>
      <dgm:t>
        <a:bodyPr/>
        <a:lstStyle/>
        <a:p>
          <a:endParaRPr lang="en-US" sz="600" dirty="0"/>
        </a:p>
      </dgm:t>
    </dgm:pt>
    <dgm:pt modelId="{3BF4CD3E-25D6-4811-B94D-7AB179C52076}" type="parTrans" cxnId="{867E179E-4274-40EA-A6CC-B9A4F50F776E}">
      <dgm:prSet/>
      <dgm:spPr/>
      <dgm:t>
        <a:bodyPr/>
        <a:lstStyle/>
        <a:p>
          <a:endParaRPr lang="en-US"/>
        </a:p>
      </dgm:t>
    </dgm:pt>
    <dgm:pt modelId="{4EEA0059-7A66-4831-8CD6-3D3DE980313F}" type="sibTrans" cxnId="{867E179E-4274-40EA-A6CC-B9A4F50F776E}">
      <dgm:prSet/>
      <dgm:spPr/>
      <dgm:t>
        <a:bodyPr/>
        <a:lstStyle/>
        <a:p>
          <a:endParaRPr lang="en-US"/>
        </a:p>
      </dgm:t>
    </dgm:pt>
    <dgm:pt modelId="{3CDCF70B-F27C-462B-BBA6-118D716AA88E}">
      <dgm:prSet phldrT="[Text]"/>
      <dgm:spPr/>
      <dgm:t>
        <a:bodyPr/>
        <a:lstStyle/>
        <a:p>
          <a:endParaRPr lang="en-US" sz="600" dirty="0"/>
        </a:p>
      </dgm:t>
    </dgm:pt>
    <dgm:pt modelId="{85BA75EB-FD6E-4025-8587-0DE0E328EB78}" type="parTrans" cxnId="{AFE04C12-EBFF-4E5C-825E-9A998C1EFBE4}">
      <dgm:prSet/>
      <dgm:spPr/>
      <dgm:t>
        <a:bodyPr/>
        <a:lstStyle/>
        <a:p>
          <a:endParaRPr lang="en-US"/>
        </a:p>
      </dgm:t>
    </dgm:pt>
    <dgm:pt modelId="{2118B535-836D-48CF-AD42-F0480F20A83D}" type="sibTrans" cxnId="{AFE04C12-EBFF-4E5C-825E-9A998C1EFBE4}">
      <dgm:prSet/>
      <dgm:spPr/>
      <dgm:t>
        <a:bodyPr/>
        <a:lstStyle/>
        <a:p>
          <a:endParaRPr lang="en-US"/>
        </a:p>
      </dgm:t>
    </dgm:pt>
    <dgm:pt modelId="{B6EDF972-27E9-44B0-8CD9-9DB6B9EF02C4}">
      <dgm:prSet phldrT="[Text]"/>
      <dgm:spPr/>
      <dgm:t>
        <a:bodyPr/>
        <a:lstStyle/>
        <a:p>
          <a:endParaRPr lang="en-US" sz="600" dirty="0"/>
        </a:p>
      </dgm:t>
    </dgm:pt>
    <dgm:pt modelId="{423409AD-1B80-476F-BC71-16572CA14275}" type="parTrans" cxnId="{37310F61-FE68-4569-9764-021025B32BA7}">
      <dgm:prSet/>
      <dgm:spPr/>
      <dgm:t>
        <a:bodyPr/>
        <a:lstStyle/>
        <a:p>
          <a:endParaRPr lang="en-US"/>
        </a:p>
      </dgm:t>
    </dgm:pt>
    <dgm:pt modelId="{90DA8719-1246-4707-80C5-0DBDE879D495}" type="sibTrans" cxnId="{37310F61-FE68-4569-9764-021025B32BA7}">
      <dgm:prSet/>
      <dgm:spPr/>
      <dgm:t>
        <a:bodyPr/>
        <a:lstStyle/>
        <a:p>
          <a:endParaRPr lang="en-US"/>
        </a:p>
      </dgm:t>
    </dgm:pt>
    <dgm:pt modelId="{B761B102-DFDE-4B3C-A70D-C9302E7F52E1}">
      <dgm:prSet phldrT="[Text]" custT="1"/>
      <dgm:spPr/>
      <dgm:t>
        <a:bodyPr/>
        <a:lstStyle/>
        <a:p>
          <a:r>
            <a:rPr lang="en-US" sz="1600" dirty="0" smtClean="0"/>
            <a:t>Enroll now!  Call 310-660-6460  www.ECCommunityEd.com</a:t>
          </a:r>
          <a:endParaRPr lang="en-US" sz="1600" dirty="0"/>
        </a:p>
      </dgm:t>
    </dgm:pt>
    <dgm:pt modelId="{968E6FF6-BFDF-4227-BA88-88714311911D}" type="parTrans" cxnId="{0D6C092A-5D90-416A-B96B-E50AB630EA6A}">
      <dgm:prSet/>
      <dgm:spPr/>
      <dgm:t>
        <a:bodyPr/>
        <a:lstStyle/>
        <a:p>
          <a:endParaRPr lang="en-US"/>
        </a:p>
      </dgm:t>
    </dgm:pt>
    <dgm:pt modelId="{840BD886-C547-4E6A-8DE6-C52C2AE12A7A}" type="sibTrans" cxnId="{0D6C092A-5D90-416A-B96B-E50AB630EA6A}">
      <dgm:prSet/>
      <dgm:spPr/>
      <dgm:t>
        <a:bodyPr/>
        <a:lstStyle/>
        <a:p>
          <a:endParaRPr lang="en-US"/>
        </a:p>
      </dgm:t>
    </dgm:pt>
    <dgm:pt modelId="{4DBAC28A-DF72-4CFA-A48A-FBA1D998A262}">
      <dgm:prSet phldrT="[Text]"/>
      <dgm:spPr/>
      <dgm:t>
        <a:bodyPr/>
        <a:lstStyle/>
        <a:p>
          <a:endParaRPr lang="en-US" dirty="0"/>
        </a:p>
      </dgm:t>
    </dgm:pt>
    <dgm:pt modelId="{9313346F-1C4C-4C74-B8BB-6B98B62C6CB0}" type="sibTrans" cxnId="{7770EED6-ADDF-4990-834A-F2D6A8B853D8}">
      <dgm:prSet/>
      <dgm:spPr/>
      <dgm:t>
        <a:bodyPr/>
        <a:lstStyle/>
        <a:p>
          <a:endParaRPr lang="en-US"/>
        </a:p>
      </dgm:t>
    </dgm:pt>
    <dgm:pt modelId="{70E9271B-8C6A-4086-98E7-7BB7AF341C3C}" type="parTrans" cxnId="{7770EED6-ADDF-4990-834A-F2D6A8B853D8}">
      <dgm:prSet/>
      <dgm:spPr/>
      <dgm:t>
        <a:bodyPr/>
        <a:lstStyle/>
        <a:p>
          <a:endParaRPr lang="en-US"/>
        </a:p>
      </dgm:t>
    </dgm:pt>
    <dgm:pt modelId="{E5CABA19-9080-49DF-8AEE-F55855CC4546}" type="pres">
      <dgm:prSet presAssocID="{AC78A86E-ED4D-4A19-808C-6D07730A0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FDB454-0803-403B-B0D2-693E575B62D2}" type="pres">
      <dgm:prSet presAssocID="{8F3F8871-42F8-41E2-984F-DEFBB41A569A}" presName="composite" presStyleCnt="0"/>
      <dgm:spPr/>
    </dgm:pt>
    <dgm:pt modelId="{7F191338-8547-434F-A44C-7C812716E9CA}" type="pres">
      <dgm:prSet presAssocID="{8F3F8871-42F8-41E2-984F-DEFBB41A56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43069-BBF1-49B0-95F6-1B1B56836ABA}" type="pres">
      <dgm:prSet presAssocID="{8F3F8871-42F8-41E2-984F-DEFBB41A569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E2332-3BE8-4073-A692-4811BC412F7E}" type="pres">
      <dgm:prSet presAssocID="{F39BA32B-7DBD-4741-82D2-666135C16D5A}" presName="sp" presStyleCnt="0"/>
      <dgm:spPr/>
    </dgm:pt>
    <dgm:pt modelId="{2F4A59AD-C2DD-4F75-810C-953663B41B7E}" type="pres">
      <dgm:prSet presAssocID="{42A2CA31-2C50-48E5-905D-B3290396658F}" presName="composite" presStyleCnt="0"/>
      <dgm:spPr/>
    </dgm:pt>
    <dgm:pt modelId="{9408EFF8-0FD9-4B12-AD77-E023C14D07C1}" type="pres">
      <dgm:prSet presAssocID="{42A2CA31-2C50-48E5-905D-B329039665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A4ECD-A022-451C-98A4-D911F46F7C31}" type="pres">
      <dgm:prSet presAssocID="{42A2CA31-2C50-48E5-905D-B3290396658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5D260-C7B1-44C3-8C68-01D90278316E}" type="pres">
      <dgm:prSet presAssocID="{3AB63964-7924-45AF-B3AF-25A598F0629C}" presName="sp" presStyleCnt="0"/>
      <dgm:spPr/>
    </dgm:pt>
    <dgm:pt modelId="{EA79C1BF-A81F-4295-9F30-C720AD63E931}" type="pres">
      <dgm:prSet presAssocID="{2989745E-78F1-49CA-85AC-CE0B67DF2451}" presName="composite" presStyleCnt="0"/>
      <dgm:spPr/>
    </dgm:pt>
    <dgm:pt modelId="{5DCFFFAA-C09F-4C22-8D5A-E343FDED2ADC}" type="pres">
      <dgm:prSet presAssocID="{2989745E-78F1-49CA-85AC-CE0B67DF245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7D1A7-7EB4-45B5-8D97-55D71FB012B9}" type="pres">
      <dgm:prSet presAssocID="{2989745E-78F1-49CA-85AC-CE0B67DF24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7730C-C0FF-4127-AF8D-26EC65A37B43}" type="presOf" srcId="{AC78A86E-ED4D-4A19-808C-6D07730A027D}" destId="{E5CABA19-9080-49DF-8AEE-F55855CC4546}" srcOrd="0" destOrd="0" presId="urn:microsoft.com/office/officeart/2005/8/layout/chevron2"/>
    <dgm:cxn modelId="{84FB91AB-2911-447E-8AD2-67E1CFE050C4}" type="presOf" srcId="{42A2CA31-2C50-48E5-905D-B3290396658F}" destId="{9408EFF8-0FD9-4B12-AD77-E023C14D07C1}" srcOrd="0" destOrd="0" presId="urn:microsoft.com/office/officeart/2005/8/layout/chevron2"/>
    <dgm:cxn modelId="{36EAE805-93CF-4241-A287-70C078CDCA61}" srcId="{AC78A86E-ED4D-4A19-808C-6D07730A027D}" destId="{2989745E-78F1-49CA-85AC-CE0B67DF2451}" srcOrd="2" destOrd="0" parTransId="{F2C7BE5C-C458-46D5-BB49-2F0967031490}" sibTransId="{85A103D8-1A66-4638-8D48-ECE2490A4CE9}"/>
    <dgm:cxn modelId="{BFC5D6B7-4000-4DD6-AE2A-5B64A662FBE6}" type="presOf" srcId="{B6EDF972-27E9-44B0-8CD9-9DB6B9EF02C4}" destId="{01BA4ECD-A022-451C-98A4-D911F46F7C31}" srcOrd="0" destOrd="6" presId="urn:microsoft.com/office/officeart/2005/8/layout/chevron2"/>
    <dgm:cxn modelId="{AFE04C12-EBFF-4E5C-825E-9A998C1EFBE4}" srcId="{42A2CA31-2C50-48E5-905D-B3290396658F}" destId="{3CDCF70B-F27C-462B-BBA6-118D716AA88E}" srcOrd="5" destOrd="0" parTransId="{85BA75EB-FD6E-4025-8587-0DE0E328EB78}" sibTransId="{2118B535-836D-48CF-AD42-F0480F20A83D}"/>
    <dgm:cxn modelId="{0D6C092A-5D90-416A-B96B-E50AB630EA6A}" srcId="{42A2CA31-2C50-48E5-905D-B3290396658F}" destId="{B761B102-DFDE-4B3C-A70D-C9302E7F52E1}" srcOrd="2" destOrd="0" parTransId="{968E6FF6-BFDF-4227-BA88-88714311911D}" sibTransId="{840BD886-C547-4E6A-8DE6-C52C2AE12A7A}"/>
    <dgm:cxn modelId="{7770EED6-ADDF-4990-834A-F2D6A8B853D8}" srcId="{2989745E-78F1-49CA-85AC-CE0B67DF2451}" destId="{4DBAC28A-DF72-4CFA-A48A-FBA1D998A262}" srcOrd="1" destOrd="0" parTransId="{70E9271B-8C6A-4086-98E7-7BB7AF341C3C}" sibTransId="{9313346F-1C4C-4C74-B8BB-6B98B62C6CB0}"/>
    <dgm:cxn modelId="{6651F022-9EFD-48ED-9101-C87BEA96885C}" type="presOf" srcId="{5EC3FFBF-7E65-4758-9208-94EA3DD8E627}" destId="{01BA4ECD-A022-451C-98A4-D911F46F7C31}" srcOrd="0" destOrd="4" presId="urn:microsoft.com/office/officeart/2005/8/layout/chevron2"/>
    <dgm:cxn modelId="{231A27DC-FABA-4CD0-8BB8-47EDF9004A25}" type="presOf" srcId="{2989745E-78F1-49CA-85AC-CE0B67DF2451}" destId="{5DCFFFAA-C09F-4C22-8D5A-E343FDED2ADC}" srcOrd="0" destOrd="0" presId="urn:microsoft.com/office/officeart/2005/8/layout/chevron2"/>
    <dgm:cxn modelId="{E6268D85-546D-4144-B57B-87A0288C70F5}" type="presOf" srcId="{C59F7A6E-6FA4-4B12-8FF5-1496BCD33523}" destId="{01BA4ECD-A022-451C-98A4-D911F46F7C31}" srcOrd="0" destOrd="3" presId="urn:microsoft.com/office/officeart/2005/8/layout/chevron2"/>
    <dgm:cxn modelId="{C189938F-1C2C-4652-9B5F-FFAAD4B94146}" srcId="{42A2CA31-2C50-48E5-905D-B3290396658F}" destId="{5EC3FFBF-7E65-4758-9208-94EA3DD8E627}" srcOrd="4" destOrd="0" parTransId="{8EAE610C-272F-43DA-AA01-157FCB4B2254}" sibTransId="{52A7AD79-9278-44C0-9A3A-DCAF061670F6}"/>
    <dgm:cxn modelId="{E3DEAF04-09C6-496A-AC75-2DD1EF735F1F}" type="presOf" srcId="{3CDCF70B-F27C-462B-BBA6-118D716AA88E}" destId="{01BA4ECD-A022-451C-98A4-D911F46F7C31}" srcOrd="0" destOrd="5" presId="urn:microsoft.com/office/officeart/2005/8/layout/chevron2"/>
    <dgm:cxn modelId="{F703766E-247D-4DD5-ABE7-EB73AF650E6C}" srcId="{AC78A86E-ED4D-4A19-808C-6D07730A027D}" destId="{42A2CA31-2C50-48E5-905D-B3290396658F}" srcOrd="1" destOrd="0" parTransId="{0B231484-87D8-4B8B-A6DC-2ACAA933EF77}" sibTransId="{3AB63964-7924-45AF-B3AF-25A598F0629C}"/>
    <dgm:cxn modelId="{867E179E-4274-40EA-A6CC-B9A4F50F776E}" srcId="{42A2CA31-2C50-48E5-905D-B3290396658F}" destId="{C59F7A6E-6FA4-4B12-8FF5-1496BCD33523}" srcOrd="3" destOrd="0" parTransId="{3BF4CD3E-25D6-4811-B94D-7AB179C52076}" sibTransId="{4EEA0059-7A66-4831-8CD6-3D3DE980313F}"/>
    <dgm:cxn modelId="{28A358A3-E1F8-416E-8C1A-6597135C7381}" type="presOf" srcId="{B761B102-DFDE-4B3C-A70D-C9302E7F52E1}" destId="{01BA4ECD-A022-451C-98A4-D911F46F7C31}" srcOrd="0" destOrd="2" presId="urn:microsoft.com/office/officeart/2005/8/layout/chevron2"/>
    <dgm:cxn modelId="{CA2730F1-0872-46A1-A86A-CEB8C3EC80F2}" type="presOf" srcId="{4DBAC28A-DF72-4CFA-A48A-FBA1D998A262}" destId="{D0A7D1A7-7EB4-45B5-8D97-55D71FB012B9}" srcOrd="0" destOrd="1" presId="urn:microsoft.com/office/officeart/2005/8/layout/chevron2"/>
    <dgm:cxn modelId="{8939D00E-5F77-4432-8F68-ECA692C7B478}" srcId="{AC78A86E-ED4D-4A19-808C-6D07730A027D}" destId="{8F3F8871-42F8-41E2-984F-DEFBB41A569A}" srcOrd="0" destOrd="0" parTransId="{B17537F3-5465-43FC-9DA3-6E0B912B9989}" sibTransId="{F39BA32B-7DBD-4741-82D2-666135C16D5A}"/>
    <dgm:cxn modelId="{1B0FB13B-318A-4773-B8CE-CCB0AD1222F5}" type="presOf" srcId="{4FA02AA3-6B81-46DE-958F-36446E56A7A7}" destId="{D0A7D1A7-7EB4-45B5-8D97-55D71FB012B9}" srcOrd="0" destOrd="0" presId="urn:microsoft.com/office/officeart/2005/8/layout/chevron2"/>
    <dgm:cxn modelId="{DE6287D9-7979-4439-B1FA-E536D52852FA}" srcId="{42A2CA31-2C50-48E5-905D-B3290396658F}" destId="{2B70143A-79BE-4E87-A607-5D84E4ECE46F}" srcOrd="0" destOrd="0" parTransId="{C63645E0-DFA1-4AC5-91F0-58DA0DAEC163}" sibTransId="{213BEB4C-EAC2-4E4B-9EEE-1AC1319858F5}"/>
    <dgm:cxn modelId="{67621C7F-724C-4B1F-80B6-CC1259A4A549}" type="presOf" srcId="{FB6307BD-BEF1-47EA-98A6-7235BD8A9024}" destId="{01BA4ECD-A022-451C-98A4-D911F46F7C31}" srcOrd="0" destOrd="1" presId="urn:microsoft.com/office/officeart/2005/8/layout/chevron2"/>
    <dgm:cxn modelId="{9317330A-4CC9-4FD6-A7AD-6F8EB6ED0511}" type="presOf" srcId="{2B70143A-79BE-4E87-A607-5D84E4ECE46F}" destId="{01BA4ECD-A022-451C-98A4-D911F46F7C31}" srcOrd="0" destOrd="0" presId="urn:microsoft.com/office/officeart/2005/8/layout/chevron2"/>
    <dgm:cxn modelId="{FC9B7112-4CFE-4804-BD8D-7ECA388DE89D}" srcId="{42A2CA31-2C50-48E5-905D-B3290396658F}" destId="{FB6307BD-BEF1-47EA-98A6-7235BD8A9024}" srcOrd="1" destOrd="0" parTransId="{EDD0713D-6EDA-42D1-9829-91A8126525D5}" sibTransId="{5D33F9EF-49BE-49CF-9243-CCFFCA3480A2}"/>
    <dgm:cxn modelId="{727F0A6F-23B1-4568-9E52-7A81C131D3C5}" srcId="{2989745E-78F1-49CA-85AC-CE0B67DF2451}" destId="{4FA02AA3-6B81-46DE-958F-36446E56A7A7}" srcOrd="0" destOrd="0" parTransId="{98102ADE-76E2-4EFB-A115-2758E19A522C}" sibTransId="{D5C9AA04-054D-47E6-AA6B-BD7F3F4F640D}"/>
    <dgm:cxn modelId="{69318E63-F70D-443D-8E9A-6D1E0EA80412}" type="presOf" srcId="{3541D08D-D75F-4F1A-BF52-411C8F1800FF}" destId="{D0A7D1A7-7EB4-45B5-8D97-55D71FB012B9}" srcOrd="0" destOrd="2" presId="urn:microsoft.com/office/officeart/2005/8/layout/chevron2"/>
    <dgm:cxn modelId="{EECB609C-D9C1-4955-AD7D-6BB0FA4D0BBA}" type="presOf" srcId="{EC7D15E5-AFB3-462E-BCD2-E5F1C8CAC09A}" destId="{CCE43069-BBF1-49B0-95F6-1B1B56836ABA}" srcOrd="0" destOrd="0" presId="urn:microsoft.com/office/officeart/2005/8/layout/chevron2"/>
    <dgm:cxn modelId="{FF5CCB8A-964E-4FE2-8AEA-0E597D63FF3F}" srcId="{2989745E-78F1-49CA-85AC-CE0B67DF2451}" destId="{3541D08D-D75F-4F1A-BF52-411C8F1800FF}" srcOrd="2" destOrd="0" parTransId="{4EA37683-3D3C-45F3-8D08-4B8D6485F277}" sibTransId="{52BE57F3-968E-4816-80C3-A51F19637785}"/>
    <dgm:cxn modelId="{37310F61-FE68-4569-9764-021025B32BA7}" srcId="{42A2CA31-2C50-48E5-905D-B3290396658F}" destId="{B6EDF972-27E9-44B0-8CD9-9DB6B9EF02C4}" srcOrd="6" destOrd="0" parTransId="{423409AD-1B80-476F-BC71-16572CA14275}" sibTransId="{90DA8719-1246-4707-80C5-0DBDE879D495}"/>
    <dgm:cxn modelId="{373242F0-A6D0-44A7-82B4-3AF40E6B875D}" srcId="{8F3F8871-42F8-41E2-984F-DEFBB41A569A}" destId="{EC7D15E5-AFB3-462E-BCD2-E5F1C8CAC09A}" srcOrd="0" destOrd="0" parTransId="{BED9F7D2-F9BD-4927-BEC0-07118B7D6797}" sibTransId="{2C5EF125-A122-4F64-891F-035ED0E0CEF5}"/>
    <dgm:cxn modelId="{67C2C409-FC68-4494-8E85-7E57C514A212}" type="presOf" srcId="{8F3F8871-42F8-41E2-984F-DEFBB41A569A}" destId="{7F191338-8547-434F-A44C-7C812716E9CA}" srcOrd="0" destOrd="0" presId="urn:microsoft.com/office/officeart/2005/8/layout/chevron2"/>
    <dgm:cxn modelId="{235654B1-65E8-4C04-AFF6-E7274EABAE7C}" type="presParOf" srcId="{E5CABA19-9080-49DF-8AEE-F55855CC4546}" destId="{A5FDB454-0803-403B-B0D2-693E575B62D2}" srcOrd="0" destOrd="0" presId="urn:microsoft.com/office/officeart/2005/8/layout/chevron2"/>
    <dgm:cxn modelId="{3F6675E5-EA90-4ADB-82AF-8FA14F99CD9E}" type="presParOf" srcId="{A5FDB454-0803-403B-B0D2-693E575B62D2}" destId="{7F191338-8547-434F-A44C-7C812716E9CA}" srcOrd="0" destOrd="0" presId="urn:microsoft.com/office/officeart/2005/8/layout/chevron2"/>
    <dgm:cxn modelId="{AD7E1039-EED3-48F7-9B68-5C3595877D32}" type="presParOf" srcId="{A5FDB454-0803-403B-B0D2-693E575B62D2}" destId="{CCE43069-BBF1-49B0-95F6-1B1B56836ABA}" srcOrd="1" destOrd="0" presId="urn:microsoft.com/office/officeart/2005/8/layout/chevron2"/>
    <dgm:cxn modelId="{BE927495-DBC4-47BB-99B0-1F0CCFC9B252}" type="presParOf" srcId="{E5CABA19-9080-49DF-8AEE-F55855CC4546}" destId="{75AE2332-3BE8-4073-A692-4811BC412F7E}" srcOrd="1" destOrd="0" presId="urn:microsoft.com/office/officeart/2005/8/layout/chevron2"/>
    <dgm:cxn modelId="{1C0195C0-84BA-4B6E-B8C0-D0247A42B24E}" type="presParOf" srcId="{E5CABA19-9080-49DF-8AEE-F55855CC4546}" destId="{2F4A59AD-C2DD-4F75-810C-953663B41B7E}" srcOrd="2" destOrd="0" presId="urn:microsoft.com/office/officeart/2005/8/layout/chevron2"/>
    <dgm:cxn modelId="{A4C2B431-979E-4D03-A9C7-36848F11B34D}" type="presParOf" srcId="{2F4A59AD-C2DD-4F75-810C-953663B41B7E}" destId="{9408EFF8-0FD9-4B12-AD77-E023C14D07C1}" srcOrd="0" destOrd="0" presId="urn:microsoft.com/office/officeart/2005/8/layout/chevron2"/>
    <dgm:cxn modelId="{FB22DE14-D86E-47A0-A9E0-625438D09908}" type="presParOf" srcId="{2F4A59AD-C2DD-4F75-810C-953663B41B7E}" destId="{01BA4ECD-A022-451C-98A4-D911F46F7C31}" srcOrd="1" destOrd="0" presId="urn:microsoft.com/office/officeart/2005/8/layout/chevron2"/>
    <dgm:cxn modelId="{9235ECD0-F1B6-454C-AB7C-A1D851D63C4C}" type="presParOf" srcId="{E5CABA19-9080-49DF-8AEE-F55855CC4546}" destId="{78D5D260-C7B1-44C3-8C68-01D90278316E}" srcOrd="3" destOrd="0" presId="urn:microsoft.com/office/officeart/2005/8/layout/chevron2"/>
    <dgm:cxn modelId="{FC21F436-5008-4C6C-8990-79CF5056E039}" type="presParOf" srcId="{E5CABA19-9080-49DF-8AEE-F55855CC4546}" destId="{EA79C1BF-A81F-4295-9F30-C720AD63E931}" srcOrd="4" destOrd="0" presId="urn:microsoft.com/office/officeart/2005/8/layout/chevron2"/>
    <dgm:cxn modelId="{C45AD774-18FE-42AC-BB3A-2925B1835327}" type="presParOf" srcId="{EA79C1BF-A81F-4295-9F30-C720AD63E931}" destId="{5DCFFFAA-C09F-4C22-8D5A-E343FDED2ADC}" srcOrd="0" destOrd="0" presId="urn:microsoft.com/office/officeart/2005/8/layout/chevron2"/>
    <dgm:cxn modelId="{E6B76194-418A-4285-9659-5E092933332A}" type="presParOf" srcId="{EA79C1BF-A81F-4295-9F30-C720AD63E931}" destId="{D0A7D1A7-7EB4-45B5-8D97-55D71FB012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91338-8547-434F-A44C-7C812716E9CA}">
      <dsp:nvSpPr>
        <dsp:cNvPr id="0" name=""/>
        <dsp:cNvSpPr/>
      </dsp:nvSpPr>
      <dsp:spPr>
        <a:xfrm rot="5400000">
          <a:off x="-172397" y="174411"/>
          <a:ext cx="1149317" cy="80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STOPPER!</a:t>
          </a:r>
          <a:endParaRPr lang="en-US" sz="1200" b="1" kern="1200" dirty="0">
            <a:solidFill>
              <a:schemeClr val="tx1"/>
            </a:solidFill>
          </a:endParaRPr>
        </a:p>
      </dsp:txBody>
      <dsp:txXfrm rot="-5400000">
        <a:off x="1" y="404274"/>
        <a:ext cx="804522" cy="344795"/>
      </dsp:txXfrm>
    </dsp:sp>
    <dsp:sp modelId="{CCE43069-BBF1-49B0-95F6-1B1B56836ABA}">
      <dsp:nvSpPr>
        <dsp:cNvPr id="0" name=""/>
        <dsp:cNvSpPr/>
      </dsp:nvSpPr>
      <dsp:spPr>
        <a:xfrm rot="5400000">
          <a:off x="3229132" y="-2422596"/>
          <a:ext cx="747056" cy="559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Get their attention!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Trance them… Make them your Community Ed zombie.</a:t>
          </a:r>
          <a:endParaRPr lang="en-US" sz="1600" kern="1200" dirty="0"/>
        </a:p>
      </dsp:txBody>
      <dsp:txXfrm rot="-5400000">
        <a:off x="804522" y="38482"/>
        <a:ext cx="5559809" cy="674120"/>
      </dsp:txXfrm>
    </dsp:sp>
    <dsp:sp modelId="{9408EFF8-0FD9-4B12-AD77-E023C14D07C1}">
      <dsp:nvSpPr>
        <dsp:cNvPr id="0" name=""/>
        <dsp:cNvSpPr/>
      </dsp:nvSpPr>
      <dsp:spPr>
        <a:xfrm rot="5400000">
          <a:off x="-172397" y="1121738"/>
          <a:ext cx="1149317" cy="80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Reel them in!</a:t>
          </a:r>
          <a:endParaRPr lang="en-US" sz="1400" b="1" kern="1200" dirty="0">
            <a:solidFill>
              <a:schemeClr val="tx1"/>
            </a:solidFill>
          </a:endParaRPr>
        </a:p>
      </dsp:txBody>
      <dsp:txXfrm rot="-5400000">
        <a:off x="1" y="1351601"/>
        <a:ext cx="804522" cy="344795"/>
      </dsp:txXfrm>
    </dsp:sp>
    <dsp:sp modelId="{01BA4ECD-A022-451C-98A4-D911F46F7C31}">
      <dsp:nvSpPr>
        <dsp:cNvPr id="0" name=""/>
        <dsp:cNvSpPr/>
      </dsp:nvSpPr>
      <dsp:spPr>
        <a:xfrm rot="5400000">
          <a:off x="3228936" y="-1475072"/>
          <a:ext cx="747449" cy="559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Promise/Benefit/Curiosity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Pain or Pleasure.</a:t>
          </a:r>
          <a:endParaRPr lang="en-US" sz="1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</dsp:txBody>
      <dsp:txXfrm rot="-5400000">
        <a:off x="804523" y="985828"/>
        <a:ext cx="5559790" cy="674475"/>
      </dsp:txXfrm>
    </dsp:sp>
    <dsp:sp modelId="{5DCFFFAA-C09F-4C22-8D5A-E343FDED2ADC}">
      <dsp:nvSpPr>
        <dsp:cNvPr id="0" name=""/>
        <dsp:cNvSpPr/>
      </dsp:nvSpPr>
      <dsp:spPr>
        <a:xfrm rot="5400000">
          <a:off x="-172397" y="2069066"/>
          <a:ext cx="1149317" cy="80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Build Desire/ Emotion!</a:t>
          </a:r>
          <a:endParaRPr lang="en-US" sz="1200" b="1" kern="1200" dirty="0">
            <a:solidFill>
              <a:schemeClr val="tx1"/>
            </a:solidFill>
          </a:endParaRPr>
        </a:p>
      </dsp:txBody>
      <dsp:txXfrm rot="-5400000">
        <a:off x="1" y="2298929"/>
        <a:ext cx="804522" cy="344795"/>
      </dsp:txXfrm>
    </dsp:sp>
    <dsp:sp modelId="{D0A7D1A7-7EB4-45B5-8D97-55D71FB012B9}">
      <dsp:nvSpPr>
        <dsp:cNvPr id="0" name=""/>
        <dsp:cNvSpPr/>
      </dsp:nvSpPr>
      <dsp:spPr>
        <a:xfrm rot="5400000">
          <a:off x="3229132" y="-527941"/>
          <a:ext cx="747056" cy="559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Paint the picture.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Tell the story.</a:t>
          </a:r>
          <a:endParaRPr lang="en-US" sz="1500" kern="1200" dirty="0"/>
        </a:p>
      </dsp:txBody>
      <dsp:txXfrm rot="-5400000">
        <a:off x="804522" y="1933137"/>
        <a:ext cx="5559809" cy="674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91338-8547-434F-A44C-7C812716E9CA}">
      <dsp:nvSpPr>
        <dsp:cNvPr id="0" name=""/>
        <dsp:cNvSpPr/>
      </dsp:nvSpPr>
      <dsp:spPr>
        <a:xfrm rot="5400000">
          <a:off x="-172397" y="174411"/>
          <a:ext cx="1149317" cy="80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Give reasons!</a:t>
          </a:r>
          <a:endParaRPr lang="en-US" sz="1600" b="1" kern="1200" dirty="0">
            <a:solidFill>
              <a:schemeClr val="tx1"/>
            </a:solidFill>
          </a:endParaRPr>
        </a:p>
      </dsp:txBody>
      <dsp:txXfrm rot="-5400000">
        <a:off x="1" y="404274"/>
        <a:ext cx="804522" cy="344795"/>
      </dsp:txXfrm>
    </dsp:sp>
    <dsp:sp modelId="{CCE43069-BBF1-49B0-95F6-1B1B56836ABA}">
      <dsp:nvSpPr>
        <dsp:cNvPr id="0" name=""/>
        <dsp:cNvSpPr/>
      </dsp:nvSpPr>
      <dsp:spPr>
        <a:xfrm rot="5400000">
          <a:off x="3228936" y="-2422400"/>
          <a:ext cx="747449" cy="559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Appeal to logical thinking.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Explain/Develop.</a:t>
          </a:r>
          <a:endParaRPr lang="en-US" sz="1600" kern="1200" dirty="0"/>
        </a:p>
      </dsp:txBody>
      <dsp:txXfrm rot="-5400000">
        <a:off x="804523" y="38500"/>
        <a:ext cx="5559790" cy="674475"/>
      </dsp:txXfrm>
    </dsp:sp>
    <dsp:sp modelId="{9408EFF8-0FD9-4B12-AD77-E023C14D07C1}">
      <dsp:nvSpPr>
        <dsp:cNvPr id="0" name=""/>
        <dsp:cNvSpPr/>
      </dsp:nvSpPr>
      <dsp:spPr>
        <a:xfrm rot="5400000">
          <a:off x="-172397" y="1121738"/>
          <a:ext cx="1149317" cy="80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Dialogue!</a:t>
          </a:r>
          <a:endParaRPr lang="en-US" sz="1400" b="1" kern="1200" dirty="0">
            <a:solidFill>
              <a:schemeClr val="tx1"/>
            </a:solidFill>
          </a:endParaRPr>
        </a:p>
      </dsp:txBody>
      <dsp:txXfrm rot="-5400000">
        <a:off x="1" y="1351601"/>
        <a:ext cx="804522" cy="344795"/>
      </dsp:txXfrm>
    </dsp:sp>
    <dsp:sp modelId="{01BA4ECD-A022-451C-98A4-D911F46F7C31}">
      <dsp:nvSpPr>
        <dsp:cNvPr id="0" name=""/>
        <dsp:cNvSpPr/>
      </dsp:nvSpPr>
      <dsp:spPr>
        <a:xfrm rot="5400000">
          <a:off x="3229132" y="-1475269"/>
          <a:ext cx="747056" cy="559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Respond to objections.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Mind reading.</a:t>
          </a:r>
          <a:endParaRPr lang="en-US" sz="1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</dsp:txBody>
      <dsp:txXfrm rot="-5400000">
        <a:off x="804522" y="985809"/>
        <a:ext cx="5559809" cy="674120"/>
      </dsp:txXfrm>
    </dsp:sp>
    <dsp:sp modelId="{5DCFFFAA-C09F-4C22-8D5A-E343FDED2ADC}">
      <dsp:nvSpPr>
        <dsp:cNvPr id="0" name=""/>
        <dsp:cNvSpPr/>
      </dsp:nvSpPr>
      <dsp:spPr>
        <a:xfrm rot="5400000">
          <a:off x="-172397" y="2071079"/>
          <a:ext cx="1149317" cy="80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Proof!</a:t>
          </a:r>
          <a:endParaRPr lang="en-US" sz="1400" b="1" kern="1200" dirty="0">
            <a:solidFill>
              <a:schemeClr val="tx1"/>
            </a:solidFill>
          </a:endParaRPr>
        </a:p>
      </dsp:txBody>
      <dsp:txXfrm rot="-5400000">
        <a:off x="1" y="2300942"/>
        <a:ext cx="804522" cy="344795"/>
      </dsp:txXfrm>
    </dsp:sp>
    <dsp:sp modelId="{D0A7D1A7-7EB4-45B5-8D97-55D71FB012B9}">
      <dsp:nvSpPr>
        <dsp:cNvPr id="0" name=""/>
        <dsp:cNvSpPr/>
      </dsp:nvSpPr>
      <dsp:spPr>
        <a:xfrm rot="5400000">
          <a:off x="3229132" y="-527941"/>
          <a:ext cx="747056" cy="559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Facts, statistics, testimonials</a:t>
          </a:r>
          <a:endParaRPr lang="en-US" sz="1600" kern="1200" dirty="0"/>
        </a:p>
      </dsp:txBody>
      <dsp:txXfrm rot="-5400000">
        <a:off x="804522" y="1933137"/>
        <a:ext cx="5559809" cy="674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91338-8547-434F-A44C-7C812716E9CA}">
      <dsp:nvSpPr>
        <dsp:cNvPr id="0" name=""/>
        <dsp:cNvSpPr/>
      </dsp:nvSpPr>
      <dsp:spPr>
        <a:xfrm rot="5400000">
          <a:off x="-172397" y="174411"/>
          <a:ext cx="1149317" cy="80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Guarantee!</a:t>
          </a:r>
          <a:endParaRPr lang="en-US" sz="1200" b="1" kern="1200" dirty="0">
            <a:solidFill>
              <a:schemeClr val="tx1"/>
            </a:solidFill>
          </a:endParaRPr>
        </a:p>
      </dsp:txBody>
      <dsp:txXfrm rot="-5400000">
        <a:off x="1" y="404274"/>
        <a:ext cx="804522" cy="344795"/>
      </dsp:txXfrm>
    </dsp:sp>
    <dsp:sp modelId="{CCE43069-BBF1-49B0-95F6-1B1B56836ABA}">
      <dsp:nvSpPr>
        <dsp:cNvPr id="0" name=""/>
        <dsp:cNvSpPr/>
      </dsp:nvSpPr>
      <dsp:spPr>
        <a:xfrm rot="5400000">
          <a:off x="3229132" y="-2422596"/>
          <a:ext cx="747056" cy="559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Risk reversal—No buyer’s remorse!</a:t>
          </a:r>
          <a:endParaRPr lang="en-US" sz="1600" kern="1200" dirty="0"/>
        </a:p>
      </dsp:txBody>
      <dsp:txXfrm rot="-5400000">
        <a:off x="804522" y="38482"/>
        <a:ext cx="5559809" cy="674120"/>
      </dsp:txXfrm>
    </dsp:sp>
    <dsp:sp modelId="{9408EFF8-0FD9-4B12-AD77-E023C14D07C1}">
      <dsp:nvSpPr>
        <dsp:cNvPr id="0" name=""/>
        <dsp:cNvSpPr/>
      </dsp:nvSpPr>
      <dsp:spPr>
        <a:xfrm rot="5400000">
          <a:off x="-172397" y="1121738"/>
          <a:ext cx="1149317" cy="80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Action!</a:t>
          </a:r>
          <a:endParaRPr lang="en-US" sz="1600" b="1" kern="1200" dirty="0">
            <a:solidFill>
              <a:schemeClr val="tx1"/>
            </a:solidFill>
          </a:endParaRPr>
        </a:p>
      </dsp:txBody>
      <dsp:txXfrm rot="-5400000">
        <a:off x="1" y="1351601"/>
        <a:ext cx="804522" cy="344795"/>
      </dsp:txXfrm>
    </dsp:sp>
    <dsp:sp modelId="{01BA4ECD-A022-451C-98A4-D911F46F7C31}">
      <dsp:nvSpPr>
        <dsp:cNvPr id="0" name=""/>
        <dsp:cNvSpPr/>
      </dsp:nvSpPr>
      <dsp:spPr>
        <a:xfrm rot="5400000">
          <a:off x="3229132" y="-1475269"/>
          <a:ext cx="747056" cy="559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Ask for the sale.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Enroll now!  Call 310-660-6460  www.ECCommunityEd.com</a:t>
          </a:r>
          <a:endParaRPr lang="en-US" sz="1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</dsp:txBody>
      <dsp:txXfrm rot="-5400000">
        <a:off x="804522" y="985809"/>
        <a:ext cx="5559809" cy="674120"/>
      </dsp:txXfrm>
    </dsp:sp>
    <dsp:sp modelId="{5DCFFFAA-C09F-4C22-8D5A-E343FDED2ADC}">
      <dsp:nvSpPr>
        <dsp:cNvPr id="0" name=""/>
        <dsp:cNvSpPr/>
      </dsp:nvSpPr>
      <dsp:spPr>
        <a:xfrm rot="5400000">
          <a:off x="-172397" y="2069066"/>
          <a:ext cx="1149317" cy="804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Reminder/Closer</a:t>
          </a:r>
          <a:endParaRPr lang="en-US" sz="1400" b="1" kern="1200" dirty="0">
            <a:solidFill>
              <a:schemeClr val="tx1"/>
            </a:solidFill>
          </a:endParaRPr>
        </a:p>
      </dsp:txBody>
      <dsp:txXfrm rot="-5400000">
        <a:off x="1" y="2298929"/>
        <a:ext cx="804522" cy="344795"/>
      </dsp:txXfrm>
    </dsp:sp>
    <dsp:sp modelId="{D0A7D1A7-7EB4-45B5-8D97-55D71FB012B9}">
      <dsp:nvSpPr>
        <dsp:cNvPr id="0" name=""/>
        <dsp:cNvSpPr/>
      </dsp:nvSpPr>
      <dsp:spPr>
        <a:xfrm rot="5400000">
          <a:off x="3228936" y="-527745"/>
          <a:ext cx="747449" cy="5596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Repeat main points.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P.S.  Pain/Pleasure/Gifts</a:t>
          </a:r>
          <a:endParaRPr lang="en-US" sz="1500" kern="1200" dirty="0"/>
        </a:p>
      </dsp:txBody>
      <dsp:txXfrm rot="-5400000">
        <a:off x="804523" y="1933155"/>
        <a:ext cx="5559790" cy="67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23191-A401-416C-9E9C-1F437913698F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84B12-F7D5-4FF2-9D5E-7D5E7995DD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9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6078-918E-4D95-8C01-878E57E76C7D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1555-CE66-448C-9E98-2A5AE61FF4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3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2A4867-9AF6-4AF4-8B67-CE11CD33162A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FB767C-76B3-4B9B-A820-6F5860E6D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tkST5-ZFH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tkST5-ZFHw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1219200"/>
            <a:ext cx="7086600" cy="1905000"/>
          </a:xfrm>
        </p:spPr>
        <p:txBody>
          <a:bodyPr>
            <a:normAutofit/>
          </a:bodyPr>
          <a:lstStyle/>
          <a:p>
            <a:pPr lvl="0">
              <a:spcBef>
                <a:spcPts val="700"/>
              </a:spcBef>
            </a:pPr>
            <a:r>
              <a:rPr lang="en-US" sz="4800" dirty="0" smtClean="0"/>
              <a:t>Hypnotic Writing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Juicy Words to Seduce Customers</a:t>
            </a:r>
            <a:br>
              <a:rPr lang="en-US" sz="2200" dirty="0" smtClean="0"/>
            </a:br>
            <a:endParaRPr lang="en-US" sz="1200" dirty="0"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19400" y="3276600"/>
            <a:ext cx="3657600" cy="2392680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sz="2000" b="1" i="0" dirty="0" smtClean="0"/>
          </a:p>
          <a:p>
            <a:r>
              <a:rPr lang="en-US" sz="2200" b="1" i="0" dirty="0" smtClean="0"/>
              <a:t>Presented by:  Betty L. Sedor</a:t>
            </a:r>
            <a:r>
              <a:rPr lang="en-US" sz="2200" b="1" i="0" dirty="0" smtClean="0"/>
              <a:t>, </a:t>
            </a:r>
            <a:r>
              <a:rPr lang="en-US" sz="2200" b="1" i="0" dirty="0" smtClean="0"/>
              <a:t>El Camino College</a:t>
            </a:r>
          </a:p>
          <a:p>
            <a:r>
              <a:rPr lang="en-US" sz="2200" b="1" i="0" dirty="0"/>
              <a:t>ACCE </a:t>
            </a:r>
            <a:r>
              <a:rPr lang="en-US" sz="2200" b="1" i="0" dirty="0" smtClean="0"/>
              <a:t>Conference,   </a:t>
            </a:r>
            <a:r>
              <a:rPr lang="en-US" sz="2200" b="1" i="0" dirty="0" smtClean="0"/>
              <a:t>January</a:t>
            </a:r>
            <a:r>
              <a:rPr lang="en-US" sz="2200" b="1" i="0" dirty="0" smtClean="0"/>
              <a:t> 31, 2020  Sacramento</a:t>
            </a:r>
            <a:endParaRPr lang="en-US" sz="2200" b="1" i="0" dirty="0" smtClean="0"/>
          </a:p>
          <a:p>
            <a:endParaRPr lang="en-US" sz="2000" b="1" i="0" dirty="0" smtClean="0"/>
          </a:p>
          <a:p>
            <a:endParaRPr lang="en-US" b="1" i="0" dirty="0"/>
          </a:p>
          <a:p>
            <a:endParaRPr lang="en-US" sz="2000" b="1" i="0" dirty="0" smtClean="0"/>
          </a:p>
          <a:p>
            <a:endParaRPr lang="en-US" sz="2000" b="1" i="0" dirty="0"/>
          </a:p>
          <a:p>
            <a:r>
              <a:rPr lang="en-US" sz="1600" b="1" i="0" dirty="0" smtClean="0"/>
              <a:t>Inspired by the book </a:t>
            </a:r>
            <a:r>
              <a:rPr lang="en-US" sz="1600" b="1" dirty="0" smtClean="0"/>
              <a:t>Hypnotic Writing  (How to Seduce  and Persuade Customers  with Only Your Words ) by Joe Vitale</a:t>
            </a:r>
            <a:endParaRPr lang="en-US" sz="1600" b="1" i="0" dirty="0" smtClean="0"/>
          </a:p>
          <a:p>
            <a:pPr algn="l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Jump Start The Muse</a:t>
            </a:r>
            <a:endParaRPr lang="en-US" sz="24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65760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Just Begin </a:t>
            </a:r>
            <a:r>
              <a:rPr lang="en-US" dirty="0" smtClean="0"/>
              <a:t>–Gibberish will turn into wisdom.</a:t>
            </a:r>
          </a:p>
          <a:p>
            <a:r>
              <a:rPr lang="en-US" b="1" dirty="0" smtClean="0"/>
              <a:t>Don’t Edit </a:t>
            </a:r>
            <a:r>
              <a:rPr lang="en-US" dirty="0" smtClean="0"/>
              <a:t>–Write it down first, later get it right.</a:t>
            </a:r>
          </a:p>
          <a:p>
            <a:r>
              <a:rPr lang="en-US" b="1" dirty="0" smtClean="0"/>
              <a:t>Write A Letter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dirty="0" smtClean="0"/>
              <a:t>A lot of hypnotic writing shows up in personal letters.  We become self-conscious when we write  for the public, so write everything as personal letter.  Edit out the mush later.</a:t>
            </a:r>
          </a:p>
          <a:p>
            <a:r>
              <a:rPr lang="en-US" b="1" dirty="0" smtClean="0"/>
              <a:t>Use A Prompt</a:t>
            </a:r>
            <a:r>
              <a:rPr lang="en-US" b="1" dirty="0"/>
              <a:t> </a:t>
            </a:r>
            <a:r>
              <a:rPr lang="en-US" dirty="0" smtClean="0"/>
              <a:t>–Create a list or prompt </a:t>
            </a:r>
            <a:r>
              <a:rPr lang="en-US" dirty="0" smtClean="0"/>
              <a:t>words/openings/commands.  Prompt </a:t>
            </a:r>
            <a:r>
              <a:rPr lang="en-US" dirty="0" smtClean="0"/>
              <a:t>words </a:t>
            </a:r>
            <a:r>
              <a:rPr lang="en-US" dirty="0" smtClean="0"/>
              <a:t>prompt </a:t>
            </a:r>
            <a:r>
              <a:rPr lang="en-US" dirty="0" smtClean="0"/>
              <a:t>you into another thought.  Try it</a:t>
            </a:r>
            <a:r>
              <a:rPr lang="en-US" dirty="0" smtClean="0"/>
              <a:t>! See:  “The 20 Most Powerful Words In Advertising”</a:t>
            </a:r>
            <a:endParaRPr lang="en-US" dirty="0" smtClean="0"/>
          </a:p>
          <a:p>
            <a:r>
              <a:rPr lang="en-US" b="1" dirty="0" smtClean="0"/>
              <a:t>Relax</a:t>
            </a:r>
            <a:r>
              <a:rPr lang="en-US" dirty="0"/>
              <a:t> </a:t>
            </a:r>
            <a:r>
              <a:rPr lang="en-US" dirty="0" smtClean="0"/>
              <a:t>–  “Don’t play the saxophone.  Let it play you.” –Charlie Parker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     Don’t write.  Let the writing write you .  The muse like to visit relaxed writers.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Muse Tips from the masters!</a:t>
            </a:r>
            <a:endParaRPr lang="en-US" sz="24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6576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Ray Bradbury</a:t>
            </a:r>
            <a:r>
              <a:rPr lang="en-US" dirty="0" smtClean="0"/>
              <a:t> would free-associate on paper each morning until an idea clicks.  Write whatever comes to mind.  Sooner or later you’ll stumble across a rich vein and you’re off and running. </a:t>
            </a:r>
            <a:r>
              <a:rPr lang="en-US" i="1" dirty="0" smtClean="0"/>
              <a:t>Gibberish can turn into wisdom!</a:t>
            </a:r>
          </a:p>
          <a:p>
            <a:r>
              <a:rPr lang="en-US" b="1" dirty="0" smtClean="0"/>
              <a:t>Ray Bradbury </a:t>
            </a:r>
            <a:r>
              <a:rPr lang="en-US" dirty="0" smtClean="0"/>
              <a:t>would write a story every day, never knowing what he would write until after he had written it.</a:t>
            </a:r>
          </a:p>
          <a:p>
            <a:r>
              <a:rPr lang="en-US" b="1" dirty="0" smtClean="0"/>
              <a:t>Eugene Schwartz</a:t>
            </a:r>
            <a:r>
              <a:rPr lang="en-US" dirty="0" smtClean="0"/>
              <a:t>, a famous copywriter would set a time and write in 33 &amp; ½ minute spurts.</a:t>
            </a:r>
          </a:p>
          <a:p>
            <a:r>
              <a:rPr lang="en-US" b="1" dirty="0" smtClean="0"/>
              <a:t>Jack London </a:t>
            </a:r>
            <a:r>
              <a:rPr lang="en-US" dirty="0" smtClean="0"/>
              <a:t>disciplined himself to write 1,000 words every morning, whether he knew what to write or not.</a:t>
            </a:r>
          </a:p>
        </p:txBody>
      </p:sp>
    </p:spTree>
    <p:extLst>
      <p:ext uri="{BB962C8B-B14F-4D97-AF65-F5344CB8AC3E}">
        <p14:creationId xmlns:p14="http://schemas.microsoft.com/office/powerpoint/2010/main" val="14443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7543800" cy="129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How to Make Your Writing Walk, Talk, and Breathe Dragon Fire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Use A Thesaurus</a:t>
            </a:r>
            <a:r>
              <a:rPr lang="en-US" dirty="0" smtClean="0"/>
              <a:t>– Use your thesaurus to make your writing simple and direct.  If you have a long word, hunt down a shorter one. </a:t>
            </a:r>
          </a:p>
          <a:p>
            <a:r>
              <a:rPr lang="en-US" b="1" dirty="0" smtClean="0"/>
              <a:t>Use A Simile Book—</a:t>
            </a: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phrase to compare two different ideas.  A simile can give your reader a nice jolt!  Gush out like toothpaste.</a:t>
            </a:r>
          </a:p>
          <a:p>
            <a:r>
              <a:rPr lang="en-US" b="1" dirty="0" smtClean="0"/>
              <a:t>Use A Book Of Analogies-</a:t>
            </a:r>
            <a:r>
              <a:rPr lang="en-US" dirty="0" smtClean="0"/>
              <a:t>-</a:t>
            </a:r>
            <a:r>
              <a:rPr lang="en-US" i="1" dirty="0" smtClean="0"/>
              <a:t>The Analogy Book of Related Words </a:t>
            </a:r>
            <a:r>
              <a:rPr lang="en-US" dirty="0" smtClean="0"/>
              <a:t>by Selma </a:t>
            </a:r>
            <a:r>
              <a:rPr lang="en-US" dirty="0" err="1" smtClean="0"/>
              <a:t>Glasser</a:t>
            </a:r>
            <a:endParaRPr lang="en-US" dirty="0" smtClean="0"/>
          </a:p>
          <a:p>
            <a:r>
              <a:rPr lang="en-US" b="1" dirty="0" smtClean="0"/>
              <a:t>Use A Book of Quotes</a:t>
            </a:r>
            <a:r>
              <a:rPr lang="en-US" dirty="0" smtClean="0"/>
              <a:t>—Words have power.  Words in a quote can be powerful enough to alter the world.   Whoever said the pen is mightier than the sword wasn’t lying.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2209800"/>
            <a:ext cx="4724400" cy="3352800"/>
          </a:xfrm>
        </p:spPr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en-US" b="1" dirty="0" smtClean="0"/>
              <a:t>Four Ways To Make Your Writing More Inviting</a:t>
            </a:r>
          </a:p>
          <a:p>
            <a:pPr marL="342900" indent="-342900" algn="ctr">
              <a:buAutoNum type="arabicPeriod"/>
            </a:pPr>
            <a:r>
              <a:rPr lang="en-US" b="1" dirty="0" smtClean="0"/>
              <a:t>Use bullets-</a:t>
            </a:r>
            <a:r>
              <a:rPr lang="en-US" dirty="0" smtClean="0"/>
              <a:t>-Dot, star or asterisk. Reader’s love </a:t>
            </a:r>
            <a:r>
              <a:rPr lang="en-US" dirty="0" err="1" smtClean="0"/>
              <a:t>em</a:t>
            </a:r>
            <a:r>
              <a:rPr lang="en-US" dirty="0" smtClean="0"/>
              <a:t>’!</a:t>
            </a:r>
          </a:p>
          <a:p>
            <a:pPr marL="342900" indent="-342900" algn="ctr">
              <a:buAutoNum type="arabicPeriod"/>
            </a:pPr>
            <a:r>
              <a:rPr lang="en-US" b="1" dirty="0" smtClean="0"/>
              <a:t>Use quotes</a:t>
            </a:r>
            <a:r>
              <a:rPr lang="en-US" dirty="0" smtClean="0"/>
              <a:t>—Put something in quotation marks an it’ll be read before anything else.  Why?  Because people are interested in people.</a:t>
            </a:r>
          </a:p>
          <a:p>
            <a:pPr marL="342900" indent="-342900" algn="ctr">
              <a:buAutoNum type="arabicPeriod"/>
            </a:pPr>
            <a:r>
              <a:rPr lang="en-US" b="1" dirty="0" smtClean="0"/>
              <a:t>Use itsy-bitsy paragraphs</a:t>
            </a:r>
            <a:r>
              <a:rPr lang="en-US" dirty="0" smtClean="0"/>
              <a:t>—Break up your paragraphs into one or two lines.  Stagger their length.</a:t>
            </a:r>
          </a:p>
          <a:p>
            <a:pPr marL="342900" indent="-342900" algn="ctr">
              <a:buAutoNum type="arabicPeriod"/>
            </a:pPr>
            <a:r>
              <a:rPr lang="en-US" b="1" dirty="0" smtClean="0"/>
              <a:t>Use boxes</a:t>
            </a:r>
            <a:r>
              <a:rPr lang="en-US" dirty="0" smtClean="0"/>
              <a:t>– People read whatever you put into a box.  </a:t>
            </a:r>
          </a:p>
          <a:p>
            <a:pPr indent="0" algn="ctr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make your writing sexy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5638800" y="2819400"/>
            <a:ext cx="2590800" cy="1676400"/>
          </a:xfrm>
          <a:solidFill>
            <a:schemeClr val="tx2">
              <a:lumMod val="25000"/>
              <a:lumOff val="75000"/>
            </a:schemeClr>
          </a:solidFill>
          <a:ln w="34925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US" sz="1600" b="1" dirty="0" smtClean="0"/>
              <a:t>Yes, you can make your class descriptions  “sexy.”  These tips will work every time.  Try is and see.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45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10400" cy="11430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LERN TIP</a:t>
            </a:r>
            <a:endParaRPr lang="en-US" sz="1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71600"/>
            <a:ext cx="1609725" cy="705803"/>
          </a:xfrm>
        </p:spPr>
      </p:pic>
      <p:sp>
        <p:nvSpPr>
          <p:cNvPr id="8" name="TextBox 7"/>
          <p:cNvSpPr txBox="1"/>
          <p:nvPr/>
        </p:nvSpPr>
        <p:spPr>
          <a:xfrm>
            <a:off x="1295400" y="228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AIDA </a:t>
            </a:r>
            <a:r>
              <a:rPr lang="en-US" sz="2000" b="1" dirty="0"/>
              <a:t>Is Not </a:t>
            </a:r>
            <a:r>
              <a:rPr lang="en-US" sz="2000" b="1" dirty="0" smtClean="0"/>
              <a:t>A </a:t>
            </a:r>
            <a:r>
              <a:rPr lang="en-US" sz="2000" b="1" dirty="0"/>
              <a:t>Sexy Woman, But She </a:t>
            </a:r>
            <a:r>
              <a:rPr lang="en-US" sz="2000" b="1" dirty="0" smtClean="0"/>
              <a:t>Works!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686110"/>
            <a:ext cx="7391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r>
              <a:rPr lang="en-US" sz="2000" b="1" dirty="0"/>
              <a:t>	</a:t>
            </a:r>
            <a:r>
              <a:rPr lang="en-US" sz="2000" b="1" dirty="0" smtClean="0"/>
              <a:t>Attention </a:t>
            </a:r>
            <a:r>
              <a:rPr lang="en-US" sz="2000" b="1" dirty="0"/>
              <a:t>--- GRAB IT</a:t>
            </a:r>
          </a:p>
          <a:p>
            <a:r>
              <a:rPr lang="en-US" sz="2000" b="1" dirty="0" smtClean="0"/>
              <a:t>I	Interest—Peak </a:t>
            </a:r>
            <a:r>
              <a:rPr lang="en-US" sz="2000" b="1" dirty="0"/>
              <a:t>it</a:t>
            </a:r>
          </a:p>
          <a:p>
            <a:r>
              <a:rPr lang="en-US" sz="2000" b="1" dirty="0"/>
              <a:t>D	Desire—Create </a:t>
            </a:r>
            <a:r>
              <a:rPr lang="en-US" sz="2000" b="1" dirty="0" smtClean="0"/>
              <a:t>It                                      </a:t>
            </a:r>
            <a:endParaRPr lang="en-US" sz="2000" b="1" dirty="0"/>
          </a:p>
          <a:p>
            <a:r>
              <a:rPr lang="en-US" sz="2000" b="1" dirty="0"/>
              <a:t>A	Action—Inspire </a:t>
            </a:r>
            <a:r>
              <a:rPr lang="en-US" sz="2000" b="1" dirty="0" smtClean="0"/>
              <a:t>it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Be </a:t>
            </a:r>
            <a:r>
              <a:rPr lang="en-US" sz="1400" dirty="0"/>
              <a:t>bold, use active words and phrases, focus on </a:t>
            </a:r>
            <a:r>
              <a:rPr lang="en-US" sz="1400" dirty="0" smtClean="0"/>
              <a:t>WIFM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Testimonials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Pictures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Positive </a:t>
            </a:r>
            <a:r>
              <a:rPr lang="en-US" sz="1400" dirty="0"/>
              <a:t>versus negative words are so important, even on copy like registration forms</a:t>
            </a:r>
            <a:r>
              <a:rPr lang="en-US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Bonus:  Have a 14 year old read it</a:t>
            </a:r>
            <a:r>
              <a:rPr lang="en-US" sz="1400" dirty="0" smtClean="0"/>
              <a:t>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86110"/>
            <a:ext cx="1610678" cy="18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One Hypnotic command that always works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Know the exact one thing your prospects want </a:t>
            </a:r>
            <a:r>
              <a:rPr lang="en-US" dirty="0" smtClean="0"/>
              <a:t>and tie everything you say to it.</a:t>
            </a:r>
          </a:p>
          <a:p>
            <a:r>
              <a:rPr lang="en-US" b="1" dirty="0" smtClean="0"/>
              <a:t>A good hypnotist will simply issue a command</a:t>
            </a:r>
            <a:r>
              <a:rPr lang="en-US" dirty="0" smtClean="0"/>
              <a:t>, “When I count to three, you will close your eyes” or “When I snap my fingers, you will bark like a dog.”  </a:t>
            </a:r>
          </a:p>
          <a:p>
            <a:r>
              <a:rPr lang="en-US" dirty="0" smtClean="0"/>
              <a:t>If you give your students too many “reasons why you should register for a class” you risk boring them, overwhelming them , or irking them.  </a:t>
            </a:r>
          </a:p>
          <a:p>
            <a:r>
              <a:rPr lang="en-US" b="1" dirty="0"/>
              <a:t>Focus on the one thing your students want most </a:t>
            </a:r>
            <a:r>
              <a:rPr lang="en-US" b="1" dirty="0" smtClean="0"/>
              <a:t>by enrolling in that particular class</a:t>
            </a:r>
            <a:r>
              <a:rPr lang="en-US" b="1" dirty="0"/>
              <a:t>. </a:t>
            </a:r>
            <a:r>
              <a:rPr lang="en-US" dirty="0"/>
              <a:t> Whatever that is, create your hypnotic command based on 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30 ways to write a hypnotic headline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133600"/>
            <a:ext cx="7620000" cy="3581400"/>
          </a:xfrm>
        </p:spPr>
        <p:txBody>
          <a:bodyPr numCol="3">
            <a:normAutofit fontScale="6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Lead with exciting opening words.  </a:t>
            </a:r>
            <a:r>
              <a:rPr lang="en-US" b="1" dirty="0" smtClean="0"/>
              <a:t>“New!”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Round up your audience.    </a:t>
            </a:r>
            <a:r>
              <a:rPr lang="en-US" dirty="0" smtClean="0"/>
              <a:t>“Attention Lifelong Learners!”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Promise a benefit.</a:t>
            </a:r>
            <a:r>
              <a:rPr lang="en-US" b="1" dirty="0"/>
              <a:t> </a:t>
            </a:r>
            <a:r>
              <a:rPr lang="en-US" dirty="0"/>
              <a:t>	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it newsworthy.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Offer something free.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Ask an intriguing question.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Lead with a testimonial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Create a “how to” headline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 your readers.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the words “these” and “why” in your headline.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“I” and “me” headlines.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Put your class topic in your headline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the word </a:t>
            </a:r>
            <a:r>
              <a:rPr lang="en-US" i="1" dirty="0" smtClean="0"/>
              <a:t>wanted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the word </a:t>
            </a:r>
            <a:r>
              <a:rPr lang="en-US" i="1" dirty="0" smtClean="0"/>
              <a:t>breakthrough</a:t>
            </a:r>
            <a:r>
              <a:rPr lang="en-US" dirty="0" smtClean="0"/>
              <a:t> in your headline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Set your headline in upper and lower case.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as many words as you need.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Feature your offer.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Ask “who else?”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a guarantee.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Admit a weakness.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Focus on positive end results.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Warm your audience.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 careful with humor.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it easy.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Be careful with reverse type.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Dramatize the benefit.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proven </a:t>
            </a:r>
            <a:r>
              <a:rPr lang="en-US" dirty="0" err="1" smtClean="0"/>
              <a:t>cliches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Reveal a hidden benefit..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Give reasons.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a before-and-after-statement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5 Secret laws of hypnotic </a:t>
            </a:r>
            <a:r>
              <a:rPr lang="en-US" sz="2400" dirty="0" err="1" smtClean="0"/>
              <a:t>persuassion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048001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Engagement</a:t>
            </a:r>
            <a:r>
              <a:rPr lang="en-US" sz="1400" dirty="0" smtClean="0"/>
              <a:t>—Ask questions. Ask them to complete a task. The more your engage, the more inclined they will be to enroll in one of your classes.</a:t>
            </a:r>
          </a:p>
          <a:p>
            <a:r>
              <a:rPr lang="en-US" sz="1400" b="1" dirty="0" smtClean="0"/>
              <a:t>Choice</a:t>
            </a:r>
            <a:r>
              <a:rPr lang="en-US" sz="1400" dirty="0" smtClean="0"/>
              <a:t>—Two options—to choose between, gives students a sense of control.</a:t>
            </a:r>
          </a:p>
          <a:p>
            <a:r>
              <a:rPr lang="en-US" sz="1400" b="1" dirty="0" smtClean="0"/>
              <a:t>Ego</a:t>
            </a:r>
            <a:r>
              <a:rPr lang="en-US" sz="1400" dirty="0" smtClean="0"/>
              <a:t>—Stroke their ego, but sincerely.  Don’t lie.  Don’t mislead.  We all want flattery.  You. Me.  Our instructors.  Our students.</a:t>
            </a:r>
          </a:p>
          <a:p>
            <a:r>
              <a:rPr lang="en-US" sz="1400" b="1" dirty="0" smtClean="0"/>
              <a:t>Reward</a:t>
            </a:r>
            <a:r>
              <a:rPr lang="en-US" sz="1400" dirty="0" smtClean="0"/>
              <a:t>—Reward people who register for your classes.  Give them thanks, discounts, parking directions/secrets.  This creates value, removes buyer’s remorse , and strokes the ego.</a:t>
            </a:r>
          </a:p>
          <a:p>
            <a:r>
              <a:rPr lang="en-US" sz="1400" b="1" dirty="0" smtClean="0"/>
              <a:t>Curiosity</a:t>
            </a:r>
            <a:r>
              <a:rPr lang="en-US" sz="1400" dirty="0" smtClean="0"/>
              <a:t>—Ask an inquisitive “curious”  question.  </a:t>
            </a:r>
            <a:r>
              <a:rPr lang="en-US" sz="1400" i="1" dirty="0" smtClean="0"/>
              <a:t>Do you know how many different types of Pharmacy Technician work environments there are?  </a:t>
            </a:r>
            <a:r>
              <a:rPr lang="en-US" sz="1400" dirty="0" smtClean="0"/>
              <a:t>Open a student’s mind—engage them.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5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Hypnotic writing formula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40070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Hypnotic writing formula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583689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6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What is Hypnotic Writing?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Nothing is impossible.</a:t>
            </a:r>
          </a:p>
          <a:p>
            <a:pPr algn="ctr"/>
            <a:r>
              <a:rPr lang="en-US" sz="2800" dirty="0" smtClean="0"/>
              <a:t>Nothing is impossible.</a:t>
            </a:r>
          </a:p>
          <a:p>
            <a:pPr algn="ctr"/>
            <a:r>
              <a:rPr lang="en-US" sz="2800" dirty="0" smtClean="0"/>
              <a:t>Nothing is impossible.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22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Hypnotic writing formula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199160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6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Rewriting Tips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Stephen King’s Advice:  </a:t>
            </a:r>
            <a:r>
              <a:rPr lang="en-US" b="1" dirty="0" smtClean="0"/>
              <a:t>Make 10 copies </a:t>
            </a:r>
            <a:r>
              <a:rPr lang="en-US" dirty="0" smtClean="0"/>
              <a:t>of your [course description or ad], hand out to 10 peers (not family members!).  When their feedback comes in, look for the majority votes.</a:t>
            </a:r>
          </a:p>
          <a:p>
            <a:r>
              <a:rPr lang="en-US" b="1" dirty="0" smtClean="0"/>
              <a:t>Whenever you see a comma, </a:t>
            </a:r>
            <a:r>
              <a:rPr lang="en-US" dirty="0" smtClean="0"/>
              <a:t>see if you can change it to a period.    Creating shorter sentences will make your writing move.</a:t>
            </a:r>
          </a:p>
          <a:p>
            <a:r>
              <a:rPr lang="en-US" b="1" dirty="0" smtClean="0"/>
              <a:t>Read your writing out loud.  </a:t>
            </a:r>
            <a:r>
              <a:rPr lang="en-US" dirty="0" smtClean="0"/>
              <a:t>When you speak your words, you are forced to slow down and become more aware of them.</a:t>
            </a:r>
          </a:p>
          <a:p>
            <a:r>
              <a:rPr lang="en-US" dirty="0" smtClean="0"/>
              <a:t>Ask yourself,  </a:t>
            </a:r>
            <a:r>
              <a:rPr lang="en-US" b="1" dirty="0" smtClean="0"/>
              <a:t>“Where will someone probably skip a section in my writing?”</a:t>
            </a:r>
            <a:r>
              <a:rPr lang="en-US" dirty="0" smtClean="0"/>
              <a:t> Don’t be boring!  Trust your intuition.  If it’s bad, boring, or blah writing… Delete it, move it, break it up into smaller sections, or rewrite it.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</a:t>
            </a:r>
            <a:r>
              <a:rPr lang="en-US" dirty="0" err="1" smtClean="0"/>
              <a:t>GaMe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4015" y="2133600"/>
            <a:ext cx="6400800" cy="32766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dirty="0" smtClean="0"/>
              <a:t>#1:  </a:t>
            </a:r>
            <a:r>
              <a:rPr lang="en-US" dirty="0" smtClean="0"/>
              <a:t>The Professional Development Class</a:t>
            </a:r>
            <a:endParaRPr lang="en-US" dirty="0"/>
          </a:p>
          <a:p>
            <a:pPr indent="0">
              <a:buNone/>
            </a:pPr>
            <a:r>
              <a:rPr lang="en-US" i="1" dirty="0"/>
              <a:t>Write a hypnotic </a:t>
            </a:r>
            <a:r>
              <a:rPr lang="en-US" i="1" dirty="0" smtClean="0"/>
              <a:t>course description </a:t>
            </a:r>
            <a:r>
              <a:rPr lang="en-US" i="1" dirty="0"/>
              <a:t>for a… </a:t>
            </a:r>
          </a:p>
          <a:p>
            <a:pPr indent="0" algn="ctr">
              <a:buNone/>
            </a:pPr>
            <a:r>
              <a:rPr lang="en-US" sz="3600" i="1" dirty="0" smtClean="0"/>
              <a:t>Magic Wand Job Training</a:t>
            </a:r>
            <a:endParaRPr lang="en-US" sz="3600" i="1" dirty="0" smtClean="0"/>
          </a:p>
          <a:p>
            <a:pPr indent="0" algn="ctr">
              <a:buNone/>
            </a:pPr>
            <a:endParaRPr lang="en-US" sz="6000" i="1" dirty="0" smtClean="0"/>
          </a:p>
          <a:p>
            <a:pPr indent="0" algn="ctr">
              <a:buNone/>
            </a:pPr>
            <a:endParaRPr lang="en-US" sz="6000" u="sng" dirty="0"/>
          </a:p>
          <a:p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070985"/>
            <a:ext cx="2286000" cy="149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145" y="4191000"/>
            <a:ext cx="2268855" cy="10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</a:t>
            </a:r>
            <a:r>
              <a:rPr lang="en-US" dirty="0" err="1" smtClean="0"/>
              <a:t>GaMe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indent="0" algn="ctr">
              <a:buNone/>
            </a:pPr>
            <a:r>
              <a:rPr lang="en-US" sz="7200" dirty="0" smtClean="0"/>
              <a:t>#2:  </a:t>
            </a:r>
            <a:r>
              <a:rPr lang="en-US" sz="7200" dirty="0" smtClean="0"/>
              <a:t>The Personal Development Class</a:t>
            </a:r>
            <a:endParaRPr lang="en-US" sz="7200" dirty="0"/>
          </a:p>
          <a:p>
            <a:pPr indent="0">
              <a:buNone/>
            </a:pPr>
            <a:r>
              <a:rPr lang="en-US" sz="7200" i="1" dirty="0" smtClean="0"/>
              <a:t>Write a hypnotic course description for a… </a:t>
            </a:r>
          </a:p>
          <a:p>
            <a:pPr lvl="0" indent="0" algn="ctr">
              <a:buNone/>
            </a:pPr>
            <a:r>
              <a:rPr lang="en-US" sz="24000" i="1" dirty="0" smtClean="0"/>
              <a:t>Time </a:t>
            </a:r>
            <a:r>
              <a:rPr lang="en-US" sz="24000" i="1" dirty="0" err="1" smtClean="0"/>
              <a:t>Mangement</a:t>
            </a:r>
            <a:r>
              <a:rPr lang="en-US" sz="24000" i="1" dirty="0"/>
              <a:t> Class </a:t>
            </a:r>
            <a:endParaRPr lang="en-US" sz="24000" i="1" dirty="0" smtClean="0"/>
          </a:p>
          <a:p>
            <a:pPr lvl="0" indent="0" algn="ctr">
              <a:buNone/>
            </a:pPr>
            <a:r>
              <a:rPr lang="en-US" sz="5600" i="1" dirty="0" smtClean="0"/>
              <a:t>“I'm </a:t>
            </a:r>
            <a:r>
              <a:rPr lang="en-US" sz="5600" i="1" dirty="0"/>
              <a:t>late / I'm late / For a very important date</a:t>
            </a:r>
            <a:r>
              <a:rPr lang="en-US" sz="5600" i="1" dirty="0" smtClean="0"/>
              <a:t>.” </a:t>
            </a:r>
          </a:p>
          <a:p>
            <a:pPr lvl="0" indent="0" algn="ctr">
              <a:buNone/>
            </a:pPr>
            <a:endParaRPr lang="en-US" sz="5600" i="1" dirty="0" smtClean="0"/>
          </a:p>
          <a:p>
            <a:pPr lvl="0" indent="0" algn="ctr">
              <a:buNone/>
            </a:pPr>
            <a:r>
              <a:rPr lang="en-US" sz="5600" i="1" dirty="0" smtClean="0">
                <a:solidFill>
                  <a:prstClr val="black"/>
                </a:solidFill>
              </a:rPr>
              <a:t>-- </a:t>
            </a:r>
            <a:r>
              <a:rPr lang="en-US" sz="5600" i="1" dirty="0">
                <a:solidFill>
                  <a:prstClr val="black"/>
                </a:solidFill>
              </a:rPr>
              <a:t>Lewis Carroll Alice in Wonderland</a:t>
            </a:r>
          </a:p>
          <a:p>
            <a:pPr indent="0" algn="ctr">
              <a:buNone/>
            </a:pPr>
            <a:r>
              <a:rPr lang="en-US" sz="6000" i="1" dirty="0" smtClean="0"/>
              <a:t>  </a:t>
            </a:r>
          </a:p>
          <a:p>
            <a:pPr indent="0" algn="ctr">
              <a:buNone/>
            </a:pPr>
            <a:endParaRPr lang="en-US" sz="6000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1981200"/>
            <a:ext cx="1471613" cy="17145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</a:t>
            </a:r>
            <a:r>
              <a:rPr lang="en-US" dirty="0" err="1" smtClean="0"/>
              <a:t>GaMe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dirty="0" smtClean="0"/>
              <a:t>#3:  </a:t>
            </a:r>
            <a:r>
              <a:rPr lang="en-US" dirty="0" smtClean="0"/>
              <a:t>The Kids Class                                   </a:t>
            </a:r>
            <a:endParaRPr lang="en-US" dirty="0"/>
          </a:p>
          <a:p>
            <a:pPr indent="0">
              <a:buNone/>
            </a:pPr>
            <a:r>
              <a:rPr lang="en-US" i="1" dirty="0"/>
              <a:t>Write a hypnotic </a:t>
            </a:r>
            <a:r>
              <a:rPr lang="en-US" i="1" dirty="0" smtClean="0"/>
              <a:t>course </a:t>
            </a:r>
            <a:r>
              <a:rPr lang="en-US" i="1" dirty="0"/>
              <a:t>description for a… </a:t>
            </a:r>
          </a:p>
          <a:p>
            <a:pPr indent="0" algn="ctr">
              <a:buNone/>
            </a:pPr>
            <a:r>
              <a:rPr lang="en-US" sz="6000" i="1" dirty="0" smtClean="0"/>
              <a:t>Mad Hatter Class</a:t>
            </a:r>
            <a:endParaRPr lang="en-US" sz="6000" u="sng" dirty="0"/>
          </a:p>
          <a:p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5475"/>
            <a:ext cx="1917123" cy="215403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80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1152892"/>
            <a:ext cx="7410450" cy="685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CERTIFICATE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HyPnotic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3975" y="1676400"/>
            <a:ext cx="6400800" cy="3886200"/>
          </a:xfrm>
        </p:spPr>
        <p:txBody>
          <a:bodyPr>
            <a:normAutofit fontScale="92500" lnSpcReduction="20000"/>
          </a:bodyPr>
          <a:lstStyle/>
          <a:p>
            <a:pPr indent="0" algn="ctr">
              <a:spcBef>
                <a:spcPts val="0"/>
              </a:spcBef>
              <a:buNone/>
              <a:tabLst>
                <a:tab pos="4624070" algn="ctr"/>
              </a:tabLst>
            </a:pP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Awarded to</a:t>
            </a:r>
            <a:endParaRPr lang="en-US" sz="10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1000"/>
              </a:spcBef>
              <a:buNone/>
              <a:tabLst>
                <a:tab pos="4624070" algn="ctr"/>
              </a:tabLst>
            </a:pPr>
            <a:endParaRPr lang="en-US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1000"/>
              </a:spcBef>
              <a:buNone/>
              <a:tabLst>
                <a:tab pos="4624070" algn="ctr"/>
              </a:tabLst>
            </a:pPr>
            <a:endParaRPr lang="en-US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1000"/>
              </a:spcBef>
              <a:buNone/>
              <a:tabLst>
                <a:tab pos="4624070" algn="ctr"/>
              </a:tabLs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successful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development of the juiciest-worded class description at:</a:t>
            </a:r>
          </a:p>
          <a:p>
            <a:pPr indent="0" algn="ctr">
              <a:spcBef>
                <a:spcPts val="1000"/>
              </a:spcBef>
              <a:buNone/>
              <a:tabLst>
                <a:tab pos="4624070" algn="ctr"/>
              </a:tabLs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Hypnotic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Writing:  Juicy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Words to Seduce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Customers </a:t>
            </a:r>
          </a:p>
          <a:p>
            <a:pPr indent="0" algn="ctr">
              <a:spcBef>
                <a:spcPts val="500"/>
              </a:spcBef>
              <a:buNone/>
              <a:tabLst>
                <a:tab pos="4448175" algn="l"/>
              </a:tabLst>
            </a:pPr>
            <a:r>
              <a:rPr lang="en-US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ACCE Workshop: January 31, 2020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500"/>
              </a:spcBef>
              <a:buNone/>
              <a:tabLst>
                <a:tab pos="4448175" algn="l"/>
              </a:tabLst>
            </a:pPr>
            <a:r>
              <a:rPr lang="en-US" sz="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1800"/>
              </a:spcBef>
              <a:buNone/>
              <a:tabLst>
                <a:tab pos="4448175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_____________________________________________________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buNone/>
              <a:tabLst>
                <a:tab pos="4448175" algn="l"/>
              </a:tabLst>
            </a:pPr>
            <a:r>
              <a:rPr lang="en-US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ACCE 2020 Workshop Presenter                                       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4308817"/>
            <a:ext cx="90582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What is Hypnotic Writing?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2743200" cy="35356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800" dirty="0" smtClean="0"/>
              <a:t>It’s not your fault.</a:t>
            </a:r>
          </a:p>
          <a:p>
            <a:pPr algn="ctr"/>
            <a:r>
              <a:rPr lang="en-US" sz="2800" dirty="0" smtClean="0"/>
              <a:t>It’s not your fault.</a:t>
            </a:r>
          </a:p>
          <a:p>
            <a:pPr algn="ctr"/>
            <a:r>
              <a:rPr lang="en-US" sz="2800" dirty="0" smtClean="0"/>
              <a:t>It’s not your fault.</a:t>
            </a:r>
          </a:p>
          <a:p>
            <a:pPr indent="0" algn="ctr">
              <a:buNone/>
            </a:pPr>
            <a:r>
              <a:rPr lang="en-US" sz="2800" dirty="0" smtClean="0"/>
              <a:t>Repetition is hypnotic.  Repeat your main points.</a:t>
            </a:r>
          </a:p>
          <a:p>
            <a:pPr indent="0" algn="ctr">
              <a:buNone/>
            </a:pPr>
            <a:r>
              <a:rPr lang="en-US" sz="2800" dirty="0" smtClean="0"/>
              <a:t>Just ask Robin </a:t>
            </a:r>
            <a:r>
              <a:rPr lang="en-US" sz="2800" dirty="0" smtClean="0"/>
              <a:t>William…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1" y="5346114"/>
            <a:ext cx="3579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youtu.be/GtkST5-ZFHw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GtkST5-ZFH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48454" y="248915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What is Hypnotic Writing?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15200" cy="3048001"/>
          </a:xfrm>
        </p:spPr>
        <p:txBody>
          <a:bodyPr>
            <a:normAutofit fontScale="25000" lnSpcReduction="20000"/>
          </a:bodyPr>
          <a:lstStyle/>
          <a:p>
            <a:pPr indent="0" algn="ctr">
              <a:buNone/>
            </a:pPr>
            <a:r>
              <a:rPr lang="en-US" sz="9800" b="1" dirty="0" smtClean="0"/>
              <a:t>Writing that is so clear and concise and effective that you can’t resist reading it.</a:t>
            </a:r>
          </a:p>
          <a:p>
            <a:pPr algn="ctr"/>
            <a:r>
              <a:rPr lang="en-US" sz="5600" dirty="0" smtClean="0"/>
              <a:t>Writing that gets you to remember--and  act--on what you’ve read.</a:t>
            </a:r>
          </a:p>
          <a:p>
            <a:pPr algn="ctr"/>
            <a:r>
              <a:rPr lang="en-US" sz="5600" dirty="0" smtClean="0"/>
              <a:t>Spellbinding…</a:t>
            </a:r>
          </a:p>
          <a:p>
            <a:pPr algn="ctr"/>
            <a:r>
              <a:rPr lang="en-US" sz="5600" dirty="0" smtClean="0"/>
              <a:t>Unforgettable…</a:t>
            </a:r>
          </a:p>
          <a:p>
            <a:pPr algn="ctr"/>
            <a:r>
              <a:rPr lang="en-US" sz="5600" dirty="0"/>
              <a:t>F</a:t>
            </a:r>
            <a:r>
              <a:rPr lang="en-US" sz="5600" dirty="0" smtClean="0"/>
              <a:t>illed with embedded commands.</a:t>
            </a:r>
          </a:p>
          <a:p>
            <a:pPr indent="0" algn="ctr">
              <a:buNone/>
            </a:pPr>
            <a:endParaRPr lang="en-US" sz="5600" dirty="0" smtClean="0"/>
          </a:p>
          <a:p>
            <a:pPr indent="0" algn="ctr">
              <a:buNone/>
            </a:pPr>
            <a:r>
              <a:rPr lang="en-US" sz="5600" dirty="0" smtClean="0"/>
              <a:t>Intentionally using words to guide people into a focused mental state where they are inclined to register for one of your classes!</a:t>
            </a:r>
          </a:p>
        </p:txBody>
      </p:sp>
    </p:spTree>
    <p:extLst>
      <p:ext uri="{BB962C8B-B14F-4D97-AF65-F5344CB8AC3E}">
        <p14:creationId xmlns:p14="http://schemas.microsoft.com/office/powerpoint/2010/main" val="35188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219200"/>
            <a:ext cx="3505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Waking Hypnosis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267200" y="1828800"/>
            <a:ext cx="4038600" cy="3657600"/>
          </a:xfrm>
        </p:spPr>
        <p:txBody>
          <a:bodyPr>
            <a:normAutofit fontScale="25000" lnSpcReduction="20000"/>
          </a:bodyPr>
          <a:lstStyle/>
          <a:p>
            <a:pPr indent="0" algn="ctr">
              <a:buNone/>
            </a:pPr>
            <a:r>
              <a:rPr lang="en-US" sz="4000" cap="all" spc="300" dirty="0" smtClean="0">
                <a:solidFill>
                  <a:prstClr val="black"/>
                </a:solidFill>
              </a:rPr>
              <a:t>Turning our students into </a:t>
            </a:r>
            <a:r>
              <a:rPr lang="en-US" sz="4000" cap="all" spc="300" dirty="0">
                <a:solidFill>
                  <a:prstClr val="black"/>
                </a:solidFill>
              </a:rPr>
              <a:t>Community Ed Zombies</a:t>
            </a:r>
            <a:r>
              <a:rPr lang="en-US" sz="4000" cap="all" spc="300" dirty="0" smtClean="0">
                <a:solidFill>
                  <a:prstClr val="black"/>
                </a:solidFill>
              </a:rPr>
              <a:t>!</a:t>
            </a:r>
          </a:p>
          <a:p>
            <a:pPr lvl="0"/>
            <a:r>
              <a:rPr lang="en-US" sz="5600" b="1" dirty="0" smtClean="0">
                <a:solidFill>
                  <a:prstClr val="black"/>
                </a:solidFill>
              </a:rPr>
              <a:t>Enticing our </a:t>
            </a:r>
            <a:r>
              <a:rPr lang="en-US" sz="5600" b="1" dirty="0">
                <a:solidFill>
                  <a:prstClr val="black"/>
                </a:solidFill>
              </a:rPr>
              <a:t>customers with </a:t>
            </a:r>
            <a:r>
              <a:rPr lang="en-US" sz="5600" b="1" dirty="0" smtClean="0">
                <a:solidFill>
                  <a:prstClr val="black"/>
                </a:solidFill>
              </a:rPr>
              <a:t>language </a:t>
            </a:r>
            <a:r>
              <a:rPr lang="en-US" sz="5600" b="1" dirty="0">
                <a:solidFill>
                  <a:prstClr val="black"/>
                </a:solidFill>
              </a:rPr>
              <a:t>that puts them into </a:t>
            </a:r>
            <a:r>
              <a:rPr lang="en-US" sz="5600" b="1" dirty="0" smtClean="0">
                <a:solidFill>
                  <a:prstClr val="black"/>
                </a:solidFill>
              </a:rPr>
              <a:t>a “buying” </a:t>
            </a:r>
            <a:r>
              <a:rPr lang="en-US" sz="5600" b="1" dirty="0">
                <a:solidFill>
                  <a:prstClr val="black"/>
                </a:solidFill>
              </a:rPr>
              <a:t>trance…</a:t>
            </a:r>
          </a:p>
          <a:p>
            <a:pPr algn="ctr"/>
            <a:r>
              <a:rPr lang="en-US" sz="4800" dirty="0" smtClean="0"/>
              <a:t>“When hypnotic effects are achieved without the trance state, such hypnotic effects are called waking hypnosis.” –</a:t>
            </a:r>
            <a:r>
              <a:rPr lang="en-US" sz="4800" i="1" dirty="0" smtClean="0"/>
              <a:t>Hypnotherapy</a:t>
            </a:r>
            <a:r>
              <a:rPr lang="en-US" sz="4800" dirty="0" smtClean="0"/>
              <a:t>,  Dave Elman</a:t>
            </a:r>
          </a:p>
          <a:p>
            <a:pPr indent="0" algn="ctr">
              <a:buNone/>
            </a:pPr>
            <a:r>
              <a:rPr lang="en-US" sz="4400" b="1" dirty="0" smtClean="0"/>
              <a:t>It’s not magical or mystical! </a:t>
            </a:r>
            <a:r>
              <a:rPr lang="en-US" sz="4400" b="1" dirty="0"/>
              <a:t> </a:t>
            </a:r>
            <a:endParaRPr lang="en-US" sz="4400" b="1" dirty="0" smtClean="0"/>
          </a:p>
          <a:p>
            <a:pPr indent="0" algn="ctr">
              <a:buNone/>
            </a:pPr>
            <a:r>
              <a:rPr lang="en-US" sz="4400" b="1" dirty="0" smtClean="0"/>
              <a:t> It’s a walking trance!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600" dirty="0" smtClean="0"/>
              <a:t>Just like being absorbed in a good movie…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600" dirty="0" smtClean="0"/>
              <a:t>Just like being riveted by a good book…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600" dirty="0" smtClean="0"/>
              <a:t>Just like </a:t>
            </a:r>
            <a:r>
              <a:rPr lang="en-US" sz="5600" dirty="0"/>
              <a:t>“</a:t>
            </a:r>
            <a:r>
              <a:rPr lang="en-US" sz="5600" dirty="0" smtClean="0"/>
              <a:t>zoning out” while taking a long relaxing scenic drive…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600" dirty="0" smtClean="0"/>
              <a:t>Just like compulsive shopping…</a:t>
            </a:r>
          </a:p>
          <a:p>
            <a:pPr indent="0" algn="ctr">
              <a:buNone/>
            </a:pPr>
            <a:endParaRPr lang="en-US" sz="2800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2190750" cy="3810000"/>
          </a:xfrm>
        </p:spPr>
      </p:pic>
    </p:spTree>
    <p:extLst>
      <p:ext uri="{BB962C8B-B14F-4D97-AF65-F5344CB8AC3E}">
        <p14:creationId xmlns:p14="http://schemas.microsoft.com/office/powerpoint/2010/main" val="16704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Description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336194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The unique metal ball-point pen with built-in massage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Rugged metal construction.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Attractive design.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Patented massage function.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Replaceable ink refills.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/>
              <a:t>Batteries included.</a:t>
            </a:r>
          </a:p>
          <a:p>
            <a:r>
              <a:rPr lang="en-US" b="1" dirty="0" smtClean="0"/>
              <a:t>Well, is that Hypnotic Writing? </a:t>
            </a:r>
          </a:p>
          <a:p>
            <a:r>
              <a:rPr lang="en-US" b="1" dirty="0" smtClean="0"/>
              <a:t>I don’t think so. </a:t>
            </a: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5029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Massage 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</a:t>
            </a:r>
            <a:br>
              <a:rPr lang="en-US" dirty="0" smtClean="0"/>
            </a:br>
            <a:r>
              <a:rPr lang="en-US" dirty="0" smtClean="0"/>
              <a:t>Product Description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48200" y="2276856"/>
            <a:ext cx="3505200" cy="3590544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b="1" dirty="0" smtClean="0"/>
              <a:t>IMAGINE </a:t>
            </a:r>
            <a:r>
              <a:rPr lang="en-US" dirty="0" smtClean="0"/>
              <a:t>you had a teensy-weensy masseuse to carry around in your shirt pocket.  Any time you desired, you could order your </a:t>
            </a:r>
            <a:r>
              <a:rPr lang="en-US" dirty="0" smtClean="0"/>
              <a:t>mini masseuse  </a:t>
            </a:r>
            <a:r>
              <a:rPr lang="en-US" dirty="0" smtClean="0"/>
              <a:t>to soothe your tired muscles and rub away your tensions.  Now imagine this tiny masseuse had a pen sticking out of his head and ran on </a:t>
            </a:r>
            <a:r>
              <a:rPr lang="en-US" dirty="0" smtClean="0"/>
              <a:t>batteries.  Well</a:t>
            </a:r>
            <a:r>
              <a:rPr lang="en-US" dirty="0" smtClean="0"/>
              <a:t>,  you’re not likely to come across a </a:t>
            </a:r>
            <a:r>
              <a:rPr lang="en-US" dirty="0" smtClean="0"/>
              <a:t> </a:t>
            </a:r>
            <a:r>
              <a:rPr lang="en-US" dirty="0" smtClean="0"/>
              <a:t>miniature, pen-headed masseuse—but here’s the next best thing. Introducing the world’s first MASSAGING PEN! </a:t>
            </a:r>
          </a:p>
          <a:p>
            <a:r>
              <a:rPr lang="en-US" b="1" dirty="0" smtClean="0"/>
              <a:t>Is that Hypnotic Writing?  </a:t>
            </a:r>
          </a:p>
          <a:p>
            <a:r>
              <a:rPr lang="en-US" b="1" dirty="0" smtClean="0"/>
              <a:t>You bet!</a:t>
            </a: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5029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Sexy Massage 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66800" y="2209800"/>
            <a:ext cx="3124200" cy="1676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#1  Pain--</a:t>
            </a:r>
            <a:r>
              <a:rPr lang="en-US" dirty="0" smtClean="0"/>
              <a:t>Move Away From What You Don’t Want</a:t>
            </a:r>
          </a:p>
          <a:p>
            <a:r>
              <a:rPr lang="en-US" dirty="0" smtClean="0"/>
              <a:t>Got migraines?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76800" y="2209800"/>
            <a:ext cx="3124200" cy="19812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5900" b="1" dirty="0" smtClean="0"/>
              <a:t>#2  Pleasure--</a:t>
            </a:r>
            <a:r>
              <a:rPr lang="en-US" sz="3800" dirty="0">
                <a:solidFill>
                  <a:prstClr val="black"/>
                </a:solidFill>
              </a:rPr>
              <a:t>Move Toward What You Want</a:t>
            </a:r>
          </a:p>
          <a:p>
            <a:r>
              <a:rPr lang="en-US" sz="3800" dirty="0"/>
              <a:t>G</a:t>
            </a:r>
            <a:r>
              <a:rPr lang="en-US" sz="3800" dirty="0" smtClean="0"/>
              <a:t>irl scout cookies instantly relieve migraines!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1295400"/>
            <a:ext cx="64008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Ways to Cause Action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3810000"/>
            <a:ext cx="74676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sz="5000" dirty="0" smtClean="0"/>
              <a:t>Most sales oriented writing answers these questions:</a:t>
            </a:r>
          </a:p>
          <a:p>
            <a:pPr marL="342900" indent="-342900">
              <a:buAutoNum type="arabicParenR"/>
            </a:pPr>
            <a:r>
              <a:rPr lang="en-US" sz="2900" b="0" dirty="0" smtClean="0"/>
              <a:t>Are you getting attention with your opening?</a:t>
            </a:r>
          </a:p>
          <a:p>
            <a:pPr marL="342900" indent="-342900">
              <a:buAutoNum type="arabicParenR"/>
            </a:pPr>
            <a:r>
              <a:rPr lang="en-US" sz="2900" b="0" dirty="0" smtClean="0"/>
              <a:t>Are you stating a problem the reader cares about?</a:t>
            </a:r>
          </a:p>
          <a:p>
            <a:pPr marL="342900" indent="-342900">
              <a:buAutoNum type="arabicParenR"/>
            </a:pPr>
            <a:r>
              <a:rPr lang="en-US" sz="2900" b="0" dirty="0" smtClean="0"/>
              <a:t>Are you offering a solution that really works?</a:t>
            </a:r>
          </a:p>
          <a:p>
            <a:pPr marL="342900" indent="-342900">
              <a:buAutoNum type="arabicParenR"/>
            </a:pPr>
            <a:r>
              <a:rPr lang="en-US" sz="2900" b="0" dirty="0" smtClean="0"/>
              <a:t>Are you asking the reader to take action?</a:t>
            </a:r>
          </a:p>
        </p:txBody>
      </p:sp>
    </p:spTree>
    <p:extLst>
      <p:ext uri="{BB962C8B-B14F-4D97-AF65-F5344CB8AC3E}">
        <p14:creationId xmlns:p14="http://schemas.microsoft.com/office/powerpoint/2010/main" val="42227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2952750"/>
            <a:ext cx="1435100" cy="20955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Promise  </a:t>
            </a:r>
            <a:r>
              <a:rPr lang="en-US" sz="2800" dirty="0"/>
              <a:t>* Proof  *Price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114800" y="2438400"/>
            <a:ext cx="3657600" cy="3276600"/>
          </a:xfrm>
        </p:spPr>
        <p:txBody>
          <a:bodyPr>
            <a:normAutofit fontScale="25000" lnSpcReduction="20000"/>
          </a:bodyPr>
          <a:lstStyle/>
          <a:p>
            <a:pPr lvl="0" indent="0">
              <a:buNone/>
            </a:pPr>
            <a:r>
              <a:rPr lang="en-US" sz="5900" b="1" dirty="0" smtClean="0"/>
              <a:t>Promise</a:t>
            </a:r>
          </a:p>
          <a:p>
            <a:pPr lvl="0" indent="0">
              <a:buNone/>
            </a:pPr>
            <a:r>
              <a:rPr lang="en-US" sz="5600" dirty="0" smtClean="0"/>
              <a:t>How to play any song you love on the guitar—in one weekend flat!</a:t>
            </a:r>
          </a:p>
          <a:p>
            <a:pPr lvl="0" indent="0">
              <a:buNone/>
            </a:pPr>
            <a:r>
              <a:rPr lang="en-US" sz="5900" b="1" dirty="0" smtClean="0">
                <a:solidFill>
                  <a:prstClr val="black"/>
                </a:solidFill>
              </a:rPr>
              <a:t>Proof</a:t>
            </a:r>
          </a:p>
          <a:p>
            <a:pPr indent="0">
              <a:buNone/>
            </a:pPr>
            <a:r>
              <a:rPr lang="en-US" sz="5600" dirty="0" smtClean="0"/>
              <a:t>The </a:t>
            </a:r>
            <a:r>
              <a:rPr lang="en-US" sz="5600" i="1" dirty="0" smtClean="0"/>
              <a:t>Stripped-Down Guitar </a:t>
            </a:r>
            <a:r>
              <a:rPr lang="en-US" sz="5600" dirty="0" smtClean="0"/>
              <a:t>class will reveal to you clear and concise stripped-down secrets that will have you playing the guitar by the end of the weekend!</a:t>
            </a:r>
            <a:endParaRPr lang="en-US" sz="5600" b="1" dirty="0" smtClean="0">
              <a:solidFill>
                <a:prstClr val="black"/>
              </a:solidFill>
            </a:endParaRPr>
          </a:p>
          <a:p>
            <a:pPr lvl="0" indent="0">
              <a:buNone/>
            </a:pPr>
            <a:r>
              <a:rPr lang="en-US" sz="5900" b="1" dirty="0" smtClean="0">
                <a:solidFill>
                  <a:prstClr val="black"/>
                </a:solidFill>
              </a:rPr>
              <a:t>Price</a:t>
            </a:r>
          </a:p>
          <a:p>
            <a:pPr lvl="0" indent="0">
              <a:buNone/>
            </a:pPr>
            <a:r>
              <a:rPr lang="en-US" sz="5600" dirty="0" smtClean="0">
                <a:solidFill>
                  <a:prstClr val="black"/>
                </a:solidFill>
              </a:rPr>
              <a:t>Enroll now!  Limited class size for optimum learning. $</a:t>
            </a:r>
            <a:r>
              <a:rPr lang="en-US" sz="5600" dirty="0" smtClean="0">
                <a:solidFill>
                  <a:prstClr val="black"/>
                </a:solidFill>
              </a:rPr>
              <a:t>39</a:t>
            </a:r>
            <a:endParaRPr lang="en-US" sz="56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4197</TotalTime>
  <Words>1884</Words>
  <Application>Microsoft Office PowerPoint</Application>
  <PresentationFormat>On-screen Show (4:3)</PresentationFormat>
  <Paragraphs>216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Wingdings</vt:lpstr>
      <vt:lpstr>Couture</vt:lpstr>
      <vt:lpstr>Hypnotic Writing Juicy Words to Seduce Customers </vt:lpstr>
      <vt:lpstr>  What is Hypnotic Writing?</vt:lpstr>
      <vt:lpstr>  What is Hypnotic Writing?</vt:lpstr>
      <vt:lpstr>  What is Hypnotic Writing?</vt:lpstr>
      <vt:lpstr>         Waking Hypnosis</vt:lpstr>
      <vt:lpstr>Product Description</vt:lpstr>
      <vt:lpstr>Revised  Product Description</vt:lpstr>
      <vt:lpstr>Two Ways to Cause Action</vt:lpstr>
      <vt:lpstr> Promise  * Proof  *Price</vt:lpstr>
      <vt:lpstr>How To Jump Start The Muse</vt:lpstr>
      <vt:lpstr>Muse Tips from the masters!</vt:lpstr>
      <vt:lpstr>How to Make Your Writing Walk, Talk, and Breathe Dragon Fire </vt:lpstr>
      <vt:lpstr>How To make your writing sexy</vt:lpstr>
      <vt:lpstr>LERN TIP</vt:lpstr>
      <vt:lpstr>The One Hypnotic command that always works</vt:lpstr>
      <vt:lpstr>30 ways to write a hypnotic headline</vt:lpstr>
      <vt:lpstr>5 Secret laws of hypnotic persuassion</vt:lpstr>
      <vt:lpstr>The Hypnotic writing formula</vt:lpstr>
      <vt:lpstr>The Hypnotic writing formula</vt:lpstr>
      <vt:lpstr>The Hypnotic writing formula</vt:lpstr>
      <vt:lpstr>Rewriting Tips </vt:lpstr>
      <vt:lpstr>Writing GaMe </vt:lpstr>
      <vt:lpstr>Writing GaMe </vt:lpstr>
      <vt:lpstr>Writing GaMe </vt:lpstr>
      <vt:lpstr>CERTIFICATE OF HyPnotic</vt:lpstr>
    </vt:vector>
  </TitlesOfParts>
  <Company>El Camino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bettysedor</dc:creator>
  <cp:lastModifiedBy>Sedor, Betty</cp:lastModifiedBy>
  <cp:revision>473</cp:revision>
  <cp:lastPrinted>2020-01-29T01:46:23Z</cp:lastPrinted>
  <dcterms:created xsi:type="dcterms:W3CDTF">2011-02-09T22:29:52Z</dcterms:created>
  <dcterms:modified xsi:type="dcterms:W3CDTF">2020-01-29T01:55:06Z</dcterms:modified>
</cp:coreProperties>
</file>