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0" r:id="rId4"/>
  </p:sldMasterIdLst>
  <p:notesMasterIdLst>
    <p:notesMasterId r:id="rId24"/>
  </p:notesMasterIdLst>
  <p:handoutMasterIdLst>
    <p:handoutMasterId r:id="rId25"/>
  </p:handoutMasterIdLst>
  <p:sldIdLst>
    <p:sldId id="319" r:id="rId5"/>
    <p:sldId id="314" r:id="rId6"/>
    <p:sldId id="333" r:id="rId7"/>
    <p:sldId id="318" r:id="rId8"/>
    <p:sldId id="325" r:id="rId9"/>
    <p:sldId id="326" r:id="rId10"/>
    <p:sldId id="320" r:id="rId11"/>
    <p:sldId id="327" r:id="rId12"/>
    <p:sldId id="328" r:id="rId13"/>
    <p:sldId id="321" r:id="rId14"/>
    <p:sldId id="322" r:id="rId15"/>
    <p:sldId id="334" r:id="rId16"/>
    <p:sldId id="324" r:id="rId17"/>
    <p:sldId id="323" r:id="rId18"/>
    <p:sldId id="335" r:id="rId19"/>
    <p:sldId id="336" r:id="rId20"/>
    <p:sldId id="337" r:id="rId21"/>
    <p:sldId id="338" r:id="rId22"/>
    <p:sldId id="315" r:id="rId2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49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A3A3A3"/>
    <a:srgbClr val="666666"/>
    <a:srgbClr val="70A0FF"/>
    <a:srgbClr val="335F9A"/>
    <a:srgbClr val="6EEB8F"/>
    <a:srgbClr val="418759"/>
    <a:srgbClr val="E8E600"/>
    <a:srgbClr val="8A82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0929"/>
  </p:normalViewPr>
  <p:slideViewPr>
    <p:cSldViewPr>
      <p:cViewPr varScale="1">
        <p:scale>
          <a:sx n="123" d="100"/>
          <a:sy n="123" d="100"/>
        </p:scale>
        <p:origin x="114" y="288"/>
      </p:cViewPr>
      <p:guideLst>
        <p:guide orient="horz" pos="2432"/>
        <p:guide pos="492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3" d="100"/>
          <a:sy n="43" d="100"/>
        </p:scale>
        <p:origin x="177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8D851A-6F70-4C44-B1D6-999A85A051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9ED595-0587-4B31-9433-80FAA9033F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16A1A0-970B-47BD-A96B-ADBC6104CA3C}" type="datetimeFigureOut">
              <a:rPr lang="en-US" smtClean="0"/>
              <a:t>2/11/2020</a:t>
            </a:fld>
            <a:endParaRPr lang="en-US" dirty="0"/>
          </a:p>
        </p:txBody>
      </p:sp>
      <p:sp>
        <p:nvSpPr>
          <p:cNvPr id="4" name="Footer Placeholder 3">
            <a:extLst>
              <a:ext uri="{FF2B5EF4-FFF2-40B4-BE49-F238E27FC236}">
                <a16:creationId xmlns:a16="http://schemas.microsoft.com/office/drawing/2014/main" id="{816D3341-BA17-43A5-ADA2-9664E59E22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03A32E5-304F-4FB2-A8AA-221522ABF4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A60B2E-8458-40F9-A50C-6783F91DBDEA}" type="slidenum">
              <a:rPr lang="en-US" smtClean="0"/>
              <a:t>‹#›</a:t>
            </a:fld>
            <a:endParaRPr lang="en-US" dirty="0"/>
          </a:p>
        </p:txBody>
      </p:sp>
    </p:spTree>
    <p:extLst>
      <p:ext uri="{BB962C8B-B14F-4D97-AF65-F5344CB8AC3E}">
        <p14:creationId xmlns:p14="http://schemas.microsoft.com/office/powerpoint/2010/main" val="23217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E8BD9B-2A2F-494A-A6AA-7B0C58709D3C}" type="slidenum">
              <a:rPr lang="en-US"/>
              <a:pPr/>
              <a:t>‹#›</a:t>
            </a:fld>
            <a:endParaRPr lang="en-US" dirty="0"/>
          </a:p>
        </p:txBody>
      </p:sp>
    </p:spTree>
    <p:extLst>
      <p:ext uri="{BB962C8B-B14F-4D97-AF65-F5344CB8AC3E}">
        <p14:creationId xmlns:p14="http://schemas.microsoft.com/office/powerpoint/2010/main" val="37043518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C2AC37-6DB6-4B10-9C29-F1F67894A4C3}"/>
              </a:ext>
            </a:extLst>
          </p:cNvPr>
          <p:cNvSpPr/>
          <p:nvPr userDrawn="1"/>
        </p:nvSpPr>
        <p:spPr bwMode="auto">
          <a:xfrm>
            <a:off x="0" y="4533900"/>
            <a:ext cx="12192000" cy="1905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5" name="Line 9">
            <a:extLst>
              <a:ext uri="{FF2B5EF4-FFF2-40B4-BE49-F238E27FC236}">
                <a16:creationId xmlns:a16="http://schemas.microsoft.com/office/drawing/2014/main" id="{33509D7B-0E90-4454-9C73-BA9E106CD336}"/>
              </a:ext>
            </a:extLst>
          </p:cNvPr>
          <p:cNvSpPr>
            <a:spLocks noChangeShapeType="1"/>
          </p:cNvSpPr>
          <p:nvPr/>
        </p:nvSpPr>
        <p:spPr bwMode="auto">
          <a:xfrm>
            <a:off x="4111309"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Line 10">
            <a:extLst>
              <a:ext uri="{FF2B5EF4-FFF2-40B4-BE49-F238E27FC236}">
                <a16:creationId xmlns:a16="http://schemas.microsoft.com/office/drawing/2014/main" id="{2F4D96A0-6AE0-4CD1-93AB-7626CF76F86D}"/>
              </a:ext>
            </a:extLst>
          </p:cNvPr>
          <p:cNvSpPr>
            <a:spLocks noChangeShapeType="1"/>
          </p:cNvSpPr>
          <p:nvPr/>
        </p:nvSpPr>
        <p:spPr bwMode="auto">
          <a:xfrm>
            <a:off x="4111309"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Line 17">
            <a:extLst>
              <a:ext uri="{FF2B5EF4-FFF2-40B4-BE49-F238E27FC236}">
                <a16:creationId xmlns:a16="http://schemas.microsoft.com/office/drawing/2014/main" id="{172EB83D-4467-4825-8B78-AC2F951ED0C1}"/>
              </a:ext>
            </a:extLst>
          </p:cNvPr>
          <p:cNvSpPr>
            <a:spLocks noChangeShapeType="1"/>
          </p:cNvSpPr>
          <p:nvPr/>
        </p:nvSpPr>
        <p:spPr bwMode="auto">
          <a:xfrm>
            <a:off x="3229341"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Line 18">
            <a:extLst>
              <a:ext uri="{FF2B5EF4-FFF2-40B4-BE49-F238E27FC236}">
                <a16:creationId xmlns:a16="http://schemas.microsoft.com/office/drawing/2014/main" id="{55C447DE-7772-4808-B957-545E4E1D2A33}"/>
              </a:ext>
            </a:extLst>
          </p:cNvPr>
          <p:cNvSpPr>
            <a:spLocks noChangeShapeType="1"/>
          </p:cNvSpPr>
          <p:nvPr/>
        </p:nvSpPr>
        <p:spPr bwMode="auto">
          <a:xfrm>
            <a:off x="3229341"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 name="Title 1" descr="Text Box 8">
            <a:extLst>
              <a:ext uri="{FF2B5EF4-FFF2-40B4-BE49-F238E27FC236}">
                <a16:creationId xmlns:a16="http://schemas.microsoft.com/office/drawing/2014/main" id="{0579D0F4-B114-EF45-981F-7259703AE8A0}"/>
              </a:ext>
            </a:extLst>
          </p:cNvPr>
          <p:cNvSpPr>
            <a:spLocks noGrp="1"/>
          </p:cNvSpPr>
          <p:nvPr>
            <p:ph type="title"/>
          </p:nvPr>
        </p:nvSpPr>
        <p:spPr>
          <a:xfrm>
            <a:off x="6451880" y="470527"/>
            <a:ext cx="4978120" cy="1475445"/>
          </a:xfrm>
        </p:spPr>
        <p:txBody>
          <a:bodyPr>
            <a:noAutofit/>
          </a:bodyPr>
          <a:lstStyle>
            <a:lvl1pPr algn="l">
              <a:defRPr sz="4000"/>
            </a:lvl1pPr>
          </a:lstStyle>
          <a:p>
            <a:r>
              <a:rPr lang="en-US" dirty="0"/>
              <a:t>Click to edit Master title style</a:t>
            </a:r>
          </a:p>
        </p:txBody>
      </p:sp>
      <p:grpSp>
        <p:nvGrpSpPr>
          <p:cNvPr id="65" name="Group 64" descr="DNA Strand">
            <a:extLst>
              <a:ext uri="{FF2B5EF4-FFF2-40B4-BE49-F238E27FC236}">
                <a16:creationId xmlns:a16="http://schemas.microsoft.com/office/drawing/2014/main" id="{5C744583-6615-4302-9AC9-6E1414163B35}"/>
              </a:ext>
            </a:extLst>
          </p:cNvPr>
          <p:cNvGrpSpPr/>
          <p:nvPr userDrawn="1"/>
        </p:nvGrpSpPr>
        <p:grpSpPr>
          <a:xfrm>
            <a:off x="618565" y="214882"/>
            <a:ext cx="969506" cy="2448075"/>
            <a:chOff x="3168709" y="228601"/>
            <a:chExt cx="2327486" cy="5877074"/>
          </a:xfrm>
        </p:grpSpPr>
        <p:sp>
          <p:nvSpPr>
            <p:cNvPr id="66" name="Freeform 25">
              <a:extLst>
                <a:ext uri="{FF2B5EF4-FFF2-40B4-BE49-F238E27FC236}">
                  <a16:creationId xmlns:a16="http://schemas.microsoft.com/office/drawing/2014/main" id="{D76A661B-D48E-45D6-BF1E-0A8CED9F39F8}"/>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67" name="Group 66">
              <a:extLst>
                <a:ext uri="{FF2B5EF4-FFF2-40B4-BE49-F238E27FC236}">
                  <a16:creationId xmlns:a16="http://schemas.microsoft.com/office/drawing/2014/main" id="{0BC6C6F2-1530-4E8D-B9FA-DE846A1C5D51}"/>
                </a:ext>
              </a:extLst>
            </p:cNvPr>
            <p:cNvGrpSpPr/>
            <p:nvPr userDrawn="1"/>
          </p:nvGrpSpPr>
          <p:grpSpPr>
            <a:xfrm>
              <a:off x="3168709" y="228601"/>
              <a:ext cx="2327486" cy="5877074"/>
              <a:chOff x="3168709" y="228601"/>
              <a:chExt cx="2327486" cy="5877074"/>
            </a:xfrm>
          </p:grpSpPr>
          <p:sp>
            <p:nvSpPr>
              <p:cNvPr id="68" name="Freeform 12">
                <a:extLst>
                  <a:ext uri="{FF2B5EF4-FFF2-40B4-BE49-F238E27FC236}">
                    <a16:creationId xmlns:a16="http://schemas.microsoft.com/office/drawing/2014/main" id="{95451EB6-7A3E-4792-9D09-5B00ECE1B336}"/>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69" name="Group 68">
                <a:extLst>
                  <a:ext uri="{FF2B5EF4-FFF2-40B4-BE49-F238E27FC236}">
                    <a16:creationId xmlns:a16="http://schemas.microsoft.com/office/drawing/2014/main" id="{BE03A5F4-C391-4802-AFE6-D87A4BFACA60}"/>
                  </a:ext>
                </a:extLst>
              </p:cNvPr>
              <p:cNvGrpSpPr/>
              <p:nvPr userDrawn="1"/>
            </p:nvGrpSpPr>
            <p:grpSpPr>
              <a:xfrm>
                <a:off x="3168709" y="228601"/>
                <a:ext cx="2327486" cy="5877074"/>
                <a:chOff x="3168709" y="228601"/>
                <a:chExt cx="2327486" cy="5877074"/>
              </a:xfrm>
            </p:grpSpPr>
            <p:grpSp>
              <p:nvGrpSpPr>
                <p:cNvPr id="70" name="Group 95">
                  <a:extLst>
                    <a:ext uri="{FF2B5EF4-FFF2-40B4-BE49-F238E27FC236}">
                      <a16:creationId xmlns:a16="http://schemas.microsoft.com/office/drawing/2014/main" id="{1499D585-8756-412F-98CB-D4D39E6950BF}"/>
                    </a:ext>
                  </a:extLst>
                </p:cNvPr>
                <p:cNvGrpSpPr/>
                <p:nvPr/>
              </p:nvGrpSpPr>
              <p:grpSpPr>
                <a:xfrm rot="16200000">
                  <a:off x="2865684" y="869627"/>
                  <a:ext cx="1208553" cy="602503"/>
                  <a:chOff x="3981736" y="2443194"/>
                  <a:chExt cx="1065822" cy="531347"/>
                </a:xfrm>
              </p:grpSpPr>
              <p:sp>
                <p:nvSpPr>
                  <p:cNvPr id="120" name="Freeform 23">
                    <a:extLst>
                      <a:ext uri="{FF2B5EF4-FFF2-40B4-BE49-F238E27FC236}">
                        <a16:creationId xmlns:a16="http://schemas.microsoft.com/office/drawing/2014/main" id="{8C2E330D-BE10-4FD9-B2DC-93F5617D5959}"/>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121" name="Rectangle 22">
                    <a:extLst>
                      <a:ext uri="{FF2B5EF4-FFF2-40B4-BE49-F238E27FC236}">
                        <a16:creationId xmlns:a16="http://schemas.microsoft.com/office/drawing/2014/main" id="{D5FDCAFE-7E60-4E08-B268-E67C307E8D0F}"/>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71" name="Freeform 28">
                  <a:extLst>
                    <a:ext uri="{FF2B5EF4-FFF2-40B4-BE49-F238E27FC236}">
                      <a16:creationId xmlns:a16="http://schemas.microsoft.com/office/drawing/2014/main" id="{C2CA3278-3727-40DE-9793-4368E6C01E4B}"/>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72" name="Group 71">
                  <a:extLst>
                    <a:ext uri="{FF2B5EF4-FFF2-40B4-BE49-F238E27FC236}">
                      <a16:creationId xmlns:a16="http://schemas.microsoft.com/office/drawing/2014/main" id="{D3BDB8E3-D0EB-4E2B-B716-8BFE67FFEEF7}"/>
                    </a:ext>
                  </a:extLst>
                </p:cNvPr>
                <p:cNvGrpSpPr/>
                <p:nvPr userDrawn="1"/>
              </p:nvGrpSpPr>
              <p:grpSpPr>
                <a:xfrm>
                  <a:off x="3168711" y="231929"/>
                  <a:ext cx="2327484" cy="5873746"/>
                  <a:chOff x="3168711" y="231929"/>
                  <a:chExt cx="2327484" cy="5873746"/>
                </a:xfrm>
              </p:grpSpPr>
              <p:grpSp>
                <p:nvGrpSpPr>
                  <p:cNvPr id="74" name="Group 100">
                    <a:extLst>
                      <a:ext uri="{FF2B5EF4-FFF2-40B4-BE49-F238E27FC236}">
                        <a16:creationId xmlns:a16="http://schemas.microsoft.com/office/drawing/2014/main" id="{DF4663CA-8F5D-4BFA-82A2-86E7DACC6317}"/>
                      </a:ext>
                    </a:extLst>
                  </p:cNvPr>
                  <p:cNvGrpSpPr/>
                  <p:nvPr/>
                </p:nvGrpSpPr>
                <p:grpSpPr>
                  <a:xfrm>
                    <a:off x="3168713" y="2311687"/>
                    <a:ext cx="2327481" cy="2620368"/>
                    <a:chOff x="3765550" y="4460875"/>
                    <a:chExt cx="1612901" cy="1882775"/>
                  </a:xfrm>
                </p:grpSpPr>
                <p:sp>
                  <p:nvSpPr>
                    <p:cNvPr id="117" name="Freeform 6">
                      <a:extLst>
                        <a:ext uri="{FF2B5EF4-FFF2-40B4-BE49-F238E27FC236}">
                          <a16:creationId xmlns:a16="http://schemas.microsoft.com/office/drawing/2014/main" id="{3D095F98-602D-44C4-9530-2FF65B52FEFA}"/>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118" name="Freeform 15">
                      <a:extLst>
                        <a:ext uri="{FF2B5EF4-FFF2-40B4-BE49-F238E27FC236}">
                          <a16:creationId xmlns:a16="http://schemas.microsoft.com/office/drawing/2014/main" id="{9BDBA91A-8EA3-45A0-8C42-4345391F81D1}"/>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119" name="Rectangle 24">
                      <a:extLst>
                        <a:ext uri="{FF2B5EF4-FFF2-40B4-BE49-F238E27FC236}">
                          <a16:creationId xmlns:a16="http://schemas.microsoft.com/office/drawing/2014/main" id="{714F2C6C-5273-416C-A3A4-220B6A6AD256}"/>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75" name="Freeform 8">
                    <a:extLst>
                      <a:ext uri="{FF2B5EF4-FFF2-40B4-BE49-F238E27FC236}">
                        <a16:creationId xmlns:a16="http://schemas.microsoft.com/office/drawing/2014/main" id="{8732B59A-11F3-48B7-89BC-678A59FA8B82}"/>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76" name="Group 100">
                    <a:extLst>
                      <a:ext uri="{FF2B5EF4-FFF2-40B4-BE49-F238E27FC236}">
                        <a16:creationId xmlns:a16="http://schemas.microsoft.com/office/drawing/2014/main" id="{A2CEA9C7-3411-4255-A9A9-A128CA5C1748}"/>
                      </a:ext>
                    </a:extLst>
                  </p:cNvPr>
                  <p:cNvGrpSpPr/>
                  <p:nvPr/>
                </p:nvGrpSpPr>
                <p:grpSpPr>
                  <a:xfrm>
                    <a:off x="3168712" y="3485307"/>
                    <a:ext cx="2327483" cy="2620368"/>
                    <a:chOff x="3765549" y="4460875"/>
                    <a:chExt cx="1612902" cy="1882775"/>
                  </a:xfrm>
                </p:grpSpPr>
                <p:sp>
                  <p:nvSpPr>
                    <p:cNvPr id="114" name="Freeform 6">
                      <a:extLst>
                        <a:ext uri="{FF2B5EF4-FFF2-40B4-BE49-F238E27FC236}">
                          <a16:creationId xmlns:a16="http://schemas.microsoft.com/office/drawing/2014/main" id="{7BD228A4-D82C-4877-A050-D7C30EF17FED}"/>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115" name="Freeform 15">
                      <a:extLst>
                        <a:ext uri="{FF2B5EF4-FFF2-40B4-BE49-F238E27FC236}">
                          <a16:creationId xmlns:a16="http://schemas.microsoft.com/office/drawing/2014/main" id="{394F74DF-CE7D-4B25-B71F-578C3C669123}"/>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116" name="Rectangle 24">
                      <a:extLst>
                        <a:ext uri="{FF2B5EF4-FFF2-40B4-BE49-F238E27FC236}">
                          <a16:creationId xmlns:a16="http://schemas.microsoft.com/office/drawing/2014/main" id="{4E679F5D-E303-464C-A462-A45EE72A0839}"/>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77" name="Group 76">
                    <a:extLst>
                      <a:ext uri="{FF2B5EF4-FFF2-40B4-BE49-F238E27FC236}">
                        <a16:creationId xmlns:a16="http://schemas.microsoft.com/office/drawing/2014/main" id="{96A75D8D-FB4B-4D7A-8ABF-DF9F199C3265}"/>
                      </a:ext>
                    </a:extLst>
                  </p:cNvPr>
                  <p:cNvGrpSpPr/>
                  <p:nvPr userDrawn="1"/>
                </p:nvGrpSpPr>
                <p:grpSpPr>
                  <a:xfrm>
                    <a:off x="3840107" y="1522359"/>
                    <a:ext cx="1632084" cy="188019"/>
                    <a:chOff x="3840107" y="1522359"/>
                    <a:chExt cx="1632084" cy="188019"/>
                  </a:xfrm>
                </p:grpSpPr>
                <p:sp>
                  <p:nvSpPr>
                    <p:cNvPr id="112" name="Freeform 7">
                      <a:extLst>
                        <a:ext uri="{FF2B5EF4-FFF2-40B4-BE49-F238E27FC236}">
                          <a16:creationId xmlns:a16="http://schemas.microsoft.com/office/drawing/2014/main" id="{42FD2719-EC37-4517-A0FE-876E1865F8CB}"/>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13" name="Freeform 8">
                      <a:extLst>
                        <a:ext uri="{FF2B5EF4-FFF2-40B4-BE49-F238E27FC236}">
                          <a16:creationId xmlns:a16="http://schemas.microsoft.com/office/drawing/2014/main" id="{04E97E97-13BC-4A92-848A-5E44F4752AC3}"/>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78" name="Group 77">
                    <a:extLst>
                      <a:ext uri="{FF2B5EF4-FFF2-40B4-BE49-F238E27FC236}">
                        <a16:creationId xmlns:a16="http://schemas.microsoft.com/office/drawing/2014/main" id="{423D2E43-E848-43A9-AFE9-B0AAF7BAA969}"/>
                      </a:ext>
                    </a:extLst>
                  </p:cNvPr>
                  <p:cNvGrpSpPr/>
                  <p:nvPr userDrawn="1"/>
                </p:nvGrpSpPr>
                <p:grpSpPr>
                  <a:xfrm>
                    <a:off x="3271283" y="3957748"/>
                    <a:ext cx="1836751" cy="188019"/>
                    <a:chOff x="3271283" y="3957748"/>
                    <a:chExt cx="1836751" cy="188019"/>
                  </a:xfrm>
                </p:grpSpPr>
                <p:sp>
                  <p:nvSpPr>
                    <p:cNvPr id="110" name="Freeform 5">
                      <a:extLst>
                        <a:ext uri="{FF2B5EF4-FFF2-40B4-BE49-F238E27FC236}">
                          <a16:creationId xmlns:a16="http://schemas.microsoft.com/office/drawing/2014/main" id="{2AB766E6-0C72-4C6E-AD44-F94C6991BB96}"/>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11" name="Freeform 6">
                      <a:extLst>
                        <a:ext uri="{FF2B5EF4-FFF2-40B4-BE49-F238E27FC236}">
                          <a16:creationId xmlns:a16="http://schemas.microsoft.com/office/drawing/2014/main" id="{52791AC0-D486-4151-B0DF-A252F3B79CB5}"/>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79" name="Group 78">
                    <a:extLst>
                      <a:ext uri="{FF2B5EF4-FFF2-40B4-BE49-F238E27FC236}">
                        <a16:creationId xmlns:a16="http://schemas.microsoft.com/office/drawing/2014/main" id="{52AD3474-FACB-41B6-A85E-9198F968A75E}"/>
                      </a:ext>
                    </a:extLst>
                  </p:cNvPr>
                  <p:cNvGrpSpPr/>
                  <p:nvPr userDrawn="1"/>
                </p:nvGrpSpPr>
                <p:grpSpPr>
                  <a:xfrm>
                    <a:off x="3539951" y="4353425"/>
                    <a:ext cx="1870418" cy="188019"/>
                    <a:chOff x="3539951" y="4353425"/>
                    <a:chExt cx="1870418" cy="188019"/>
                  </a:xfrm>
                </p:grpSpPr>
                <p:sp>
                  <p:nvSpPr>
                    <p:cNvPr id="108" name="Freeform 7">
                      <a:extLst>
                        <a:ext uri="{FF2B5EF4-FFF2-40B4-BE49-F238E27FC236}">
                          <a16:creationId xmlns:a16="http://schemas.microsoft.com/office/drawing/2014/main" id="{4C7CA0C4-3015-4DC1-8208-980ED3F231B3}"/>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9" name="Freeform 8">
                      <a:extLst>
                        <a:ext uri="{FF2B5EF4-FFF2-40B4-BE49-F238E27FC236}">
                          <a16:creationId xmlns:a16="http://schemas.microsoft.com/office/drawing/2014/main" id="{731DB0DB-13D9-44DC-AA80-24004680D2EB}"/>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0" name="Group 79">
                    <a:extLst>
                      <a:ext uri="{FF2B5EF4-FFF2-40B4-BE49-F238E27FC236}">
                        <a16:creationId xmlns:a16="http://schemas.microsoft.com/office/drawing/2014/main" id="{37F89604-6726-487C-8473-80333A538E8D}"/>
                      </a:ext>
                    </a:extLst>
                  </p:cNvPr>
                  <p:cNvGrpSpPr/>
                  <p:nvPr userDrawn="1"/>
                </p:nvGrpSpPr>
                <p:grpSpPr>
                  <a:xfrm>
                    <a:off x="3199275" y="3561700"/>
                    <a:ext cx="1303272" cy="188389"/>
                    <a:chOff x="3199275" y="3561700"/>
                    <a:chExt cx="1303272" cy="188389"/>
                  </a:xfrm>
                </p:grpSpPr>
                <p:sp>
                  <p:nvSpPr>
                    <p:cNvPr id="106" name="Freeform 9">
                      <a:extLst>
                        <a:ext uri="{FF2B5EF4-FFF2-40B4-BE49-F238E27FC236}">
                          <a16:creationId xmlns:a16="http://schemas.microsoft.com/office/drawing/2014/main" id="{98076071-1C6A-4E43-868B-AD8567A6E17F}"/>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7" name="Freeform 10">
                      <a:extLst>
                        <a:ext uri="{FF2B5EF4-FFF2-40B4-BE49-F238E27FC236}">
                          <a16:creationId xmlns:a16="http://schemas.microsoft.com/office/drawing/2014/main" id="{438603BA-E188-4B1B-9B58-39CC8043F221}"/>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1" name="Group 80">
                    <a:extLst>
                      <a:ext uri="{FF2B5EF4-FFF2-40B4-BE49-F238E27FC236}">
                        <a16:creationId xmlns:a16="http://schemas.microsoft.com/office/drawing/2014/main" id="{9E59BEA6-BE76-4100-841F-61372D634638}"/>
                      </a:ext>
                    </a:extLst>
                  </p:cNvPr>
                  <p:cNvGrpSpPr/>
                  <p:nvPr userDrawn="1"/>
                </p:nvGrpSpPr>
                <p:grpSpPr>
                  <a:xfrm>
                    <a:off x="3681704" y="3175145"/>
                    <a:ext cx="1641688" cy="188019"/>
                    <a:chOff x="3681704" y="3175145"/>
                    <a:chExt cx="1641688" cy="188019"/>
                  </a:xfrm>
                </p:grpSpPr>
                <p:sp>
                  <p:nvSpPr>
                    <p:cNvPr id="104" name="Freeform 7">
                      <a:extLst>
                        <a:ext uri="{FF2B5EF4-FFF2-40B4-BE49-F238E27FC236}">
                          <a16:creationId xmlns:a16="http://schemas.microsoft.com/office/drawing/2014/main" id="{EB2284A1-00F7-4C89-AF17-5C7E906B71B2}"/>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5" name="Freeform 8">
                      <a:extLst>
                        <a:ext uri="{FF2B5EF4-FFF2-40B4-BE49-F238E27FC236}">
                          <a16:creationId xmlns:a16="http://schemas.microsoft.com/office/drawing/2014/main" id="{031F33AC-2451-4EEA-A3D9-E3549FE2E9DC}"/>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2" name="Group 81">
                    <a:extLst>
                      <a:ext uri="{FF2B5EF4-FFF2-40B4-BE49-F238E27FC236}">
                        <a16:creationId xmlns:a16="http://schemas.microsoft.com/office/drawing/2014/main" id="{44732F28-6F3A-4A16-987A-BA9D0B607FA9}"/>
                      </a:ext>
                    </a:extLst>
                  </p:cNvPr>
                  <p:cNvGrpSpPr/>
                  <p:nvPr userDrawn="1"/>
                </p:nvGrpSpPr>
                <p:grpSpPr>
                  <a:xfrm>
                    <a:off x="3256878" y="2765422"/>
                    <a:ext cx="2153490" cy="188019"/>
                    <a:chOff x="3256878" y="2765422"/>
                    <a:chExt cx="2153490" cy="188019"/>
                  </a:xfrm>
                </p:grpSpPr>
                <p:sp>
                  <p:nvSpPr>
                    <p:cNvPr id="102" name="Freeform 7">
                      <a:extLst>
                        <a:ext uri="{FF2B5EF4-FFF2-40B4-BE49-F238E27FC236}">
                          <a16:creationId xmlns:a16="http://schemas.microsoft.com/office/drawing/2014/main" id="{48DD553F-E86E-4F84-9314-11769251B032}"/>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3" name="Freeform 8">
                      <a:extLst>
                        <a:ext uri="{FF2B5EF4-FFF2-40B4-BE49-F238E27FC236}">
                          <a16:creationId xmlns:a16="http://schemas.microsoft.com/office/drawing/2014/main" id="{0AEE14AE-8087-48FB-BF5D-800CFE5C6EB3}"/>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3" name="Group 82">
                    <a:extLst>
                      <a:ext uri="{FF2B5EF4-FFF2-40B4-BE49-F238E27FC236}">
                        <a16:creationId xmlns:a16="http://schemas.microsoft.com/office/drawing/2014/main" id="{FC360B01-2D0B-4360-97AD-23C5CFBC0A0A}"/>
                      </a:ext>
                    </a:extLst>
                  </p:cNvPr>
                  <p:cNvGrpSpPr/>
                  <p:nvPr userDrawn="1"/>
                </p:nvGrpSpPr>
                <p:grpSpPr>
                  <a:xfrm>
                    <a:off x="3206475" y="2355695"/>
                    <a:ext cx="2023303" cy="188019"/>
                    <a:chOff x="3206475" y="2355695"/>
                    <a:chExt cx="2023303" cy="188019"/>
                  </a:xfrm>
                </p:grpSpPr>
                <p:sp>
                  <p:nvSpPr>
                    <p:cNvPr id="100" name="Freeform 7">
                      <a:extLst>
                        <a:ext uri="{FF2B5EF4-FFF2-40B4-BE49-F238E27FC236}">
                          <a16:creationId xmlns:a16="http://schemas.microsoft.com/office/drawing/2014/main" id="{EF037F1F-A7B2-4C7C-897D-F2056DB9699B}"/>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1" name="Freeform 8">
                      <a:extLst>
                        <a:ext uri="{FF2B5EF4-FFF2-40B4-BE49-F238E27FC236}">
                          <a16:creationId xmlns:a16="http://schemas.microsoft.com/office/drawing/2014/main" id="{9C85D08C-0998-4CD1-A8D7-ADC38D97316C}"/>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4" name="Group 83">
                    <a:extLst>
                      <a:ext uri="{FF2B5EF4-FFF2-40B4-BE49-F238E27FC236}">
                        <a16:creationId xmlns:a16="http://schemas.microsoft.com/office/drawing/2014/main" id="{E7179D52-EA51-4833-8D3F-0C1C86CBF283}"/>
                      </a:ext>
                    </a:extLst>
                  </p:cNvPr>
                  <p:cNvGrpSpPr/>
                  <p:nvPr userDrawn="1"/>
                </p:nvGrpSpPr>
                <p:grpSpPr>
                  <a:xfrm>
                    <a:off x="3314481" y="1098742"/>
                    <a:ext cx="1699289" cy="188019"/>
                    <a:chOff x="3314481" y="1098742"/>
                    <a:chExt cx="1699289" cy="188019"/>
                  </a:xfrm>
                </p:grpSpPr>
                <p:sp>
                  <p:nvSpPr>
                    <p:cNvPr id="98" name="Freeform 7">
                      <a:extLst>
                        <a:ext uri="{FF2B5EF4-FFF2-40B4-BE49-F238E27FC236}">
                          <a16:creationId xmlns:a16="http://schemas.microsoft.com/office/drawing/2014/main" id="{C5C3D7ED-6722-496D-AF0A-BCA2E7371AEC}"/>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99" name="Freeform 8">
                      <a:extLst>
                        <a:ext uri="{FF2B5EF4-FFF2-40B4-BE49-F238E27FC236}">
                          <a16:creationId xmlns:a16="http://schemas.microsoft.com/office/drawing/2014/main" id="{DD3A17E0-D548-43CD-A841-336E893AB650}"/>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85" name="Freeform 7">
                    <a:extLst>
                      <a:ext uri="{FF2B5EF4-FFF2-40B4-BE49-F238E27FC236}">
                        <a16:creationId xmlns:a16="http://schemas.microsoft.com/office/drawing/2014/main" id="{7F3D7354-CAC4-4523-8268-3C6156394FA5}"/>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86" name="Freeform 8">
                    <a:extLst>
                      <a:ext uri="{FF2B5EF4-FFF2-40B4-BE49-F238E27FC236}">
                        <a16:creationId xmlns:a16="http://schemas.microsoft.com/office/drawing/2014/main" id="{91A83002-E4E4-43BE-801B-60638A9CF0AF}"/>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87" name="Freeform 14">
                    <a:extLst>
                      <a:ext uri="{FF2B5EF4-FFF2-40B4-BE49-F238E27FC236}">
                        <a16:creationId xmlns:a16="http://schemas.microsoft.com/office/drawing/2014/main" id="{F008E117-D8FE-490F-91AC-77A01769C84F}"/>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88" name="Freeform 16">
                    <a:extLst>
                      <a:ext uri="{FF2B5EF4-FFF2-40B4-BE49-F238E27FC236}">
                        <a16:creationId xmlns:a16="http://schemas.microsoft.com/office/drawing/2014/main" id="{8947D662-B810-41F6-9CA1-08AD5DEE5306}"/>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89" name="Freeform 13">
                    <a:extLst>
                      <a:ext uri="{FF2B5EF4-FFF2-40B4-BE49-F238E27FC236}">
                        <a16:creationId xmlns:a16="http://schemas.microsoft.com/office/drawing/2014/main" id="{DFA1B7B8-5DA1-4267-B0A7-7AC358237801}"/>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73" name="Freeform 28">
                  <a:extLst>
                    <a:ext uri="{FF2B5EF4-FFF2-40B4-BE49-F238E27FC236}">
                      <a16:creationId xmlns:a16="http://schemas.microsoft.com/office/drawing/2014/main" id="{025BF038-93A8-477A-831E-360021C95C33}"/>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12" name="Text Placeholder 11">
            <a:extLst>
              <a:ext uri="{FF2B5EF4-FFF2-40B4-BE49-F238E27FC236}">
                <a16:creationId xmlns:a16="http://schemas.microsoft.com/office/drawing/2014/main" id="{6E3B18C5-B6B7-46B4-8086-D3D9B03A84AA}"/>
              </a:ext>
            </a:extLst>
          </p:cNvPr>
          <p:cNvSpPr>
            <a:spLocks noGrp="1"/>
          </p:cNvSpPr>
          <p:nvPr>
            <p:ph type="body" sz="quarter" idx="11"/>
          </p:nvPr>
        </p:nvSpPr>
        <p:spPr>
          <a:xfrm>
            <a:off x="3276600" y="1945972"/>
            <a:ext cx="7872413" cy="873428"/>
          </a:xfrm>
          <a:solidFill>
            <a:srgbClr val="FFFFFF"/>
          </a:solidFill>
        </p:spPr>
        <p:txBody>
          <a:bodyPr/>
          <a:lstStyle/>
          <a:p>
            <a:pPr lvl="0"/>
            <a:r>
              <a:rPr lang="en-US" dirty="0"/>
              <a:t>Click to edit Master text styles</a:t>
            </a:r>
          </a:p>
        </p:txBody>
      </p:sp>
      <p:sp>
        <p:nvSpPr>
          <p:cNvPr id="22" name="Content Placeholder 21">
            <a:extLst>
              <a:ext uri="{FF2B5EF4-FFF2-40B4-BE49-F238E27FC236}">
                <a16:creationId xmlns:a16="http://schemas.microsoft.com/office/drawing/2014/main" id="{5E76DA55-5164-4C73-BBF8-3BCE56E5CB18}"/>
              </a:ext>
            </a:extLst>
          </p:cNvPr>
          <p:cNvSpPr>
            <a:spLocks noGrp="1"/>
          </p:cNvSpPr>
          <p:nvPr>
            <p:ph sz="quarter" idx="14"/>
          </p:nvPr>
        </p:nvSpPr>
        <p:spPr>
          <a:xfrm>
            <a:off x="2005473" y="2989262"/>
            <a:ext cx="9677400" cy="2725738"/>
          </a:xfrm>
        </p:spPr>
        <p:txBody>
          <a:bodyPr/>
          <a:lstStyle/>
          <a:p>
            <a:pPr lvl="0"/>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gradFill flip="none" rotWithShape="1">
          <a:gsLst>
            <a:gs pos="0">
              <a:schemeClr val="accent2">
                <a:lumMod val="0"/>
                <a:lumOff val="100000"/>
              </a:schemeClr>
            </a:gs>
            <a:gs pos="0">
              <a:schemeClr val="accent2">
                <a:lumMod val="0"/>
                <a:lumOff val="100000"/>
              </a:schemeClr>
            </a:gs>
            <a:gs pos="80000">
              <a:srgbClr val="EBC7C6"/>
            </a:gs>
            <a:gs pos="100000">
              <a:schemeClr val="accent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BFF009-48B8-4382-8716-54647582DE49}"/>
              </a:ext>
            </a:extLst>
          </p:cNvPr>
          <p:cNvSpPr>
            <a:spLocks noGrp="1"/>
          </p:cNvSpPr>
          <p:nvPr>
            <p:ph type="dt" sz="half" idx="10"/>
          </p:nvPr>
        </p:nvSpPr>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4" name="Footer Placeholder 3">
            <a:extLst>
              <a:ext uri="{FF2B5EF4-FFF2-40B4-BE49-F238E27FC236}">
                <a16:creationId xmlns:a16="http://schemas.microsoft.com/office/drawing/2014/main" id="{FB3AF5C5-81E3-4AFD-849B-892365584031}"/>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7A2B59BF-2CD1-4BB3-911E-530460F4C687}"/>
              </a:ext>
            </a:extLst>
          </p:cNvPr>
          <p:cNvSpPr>
            <a:spLocks noGrp="1"/>
          </p:cNvSpPr>
          <p:nvPr>
            <p:ph type="sldNum" sz="quarter" idx="12"/>
          </p:nvPr>
        </p:nvSpPr>
        <p:spPr/>
        <p:txBody>
          <a:bodyPr/>
          <a:lstStyle>
            <a:lvl1pPr>
              <a:defRPr>
                <a:solidFill>
                  <a:schemeClr val="bg1"/>
                </a:solidFill>
              </a:defRPr>
            </a:lvl1pPr>
          </a:lstStyle>
          <a:p>
            <a:fld id="{D63FD911-8171-4566-9A69-B0D9211F5CF2}" type="slidenum">
              <a:rPr lang="en-US" smtClean="0"/>
              <a:pPr/>
              <a:t>‹#›</a:t>
            </a:fld>
            <a:endParaRPr lang="en-US" dirty="0"/>
          </a:p>
        </p:txBody>
      </p:sp>
      <p:grpSp>
        <p:nvGrpSpPr>
          <p:cNvPr id="6" name="Group 5" descr="DNA Strand">
            <a:extLst>
              <a:ext uri="{FF2B5EF4-FFF2-40B4-BE49-F238E27FC236}">
                <a16:creationId xmlns:a16="http://schemas.microsoft.com/office/drawing/2014/main" id="{DF5721EB-53A6-46C0-9E4D-1B02FACED761}"/>
              </a:ext>
            </a:extLst>
          </p:cNvPr>
          <p:cNvGrpSpPr/>
          <p:nvPr userDrawn="1"/>
        </p:nvGrpSpPr>
        <p:grpSpPr>
          <a:xfrm>
            <a:off x="618565" y="214882"/>
            <a:ext cx="969506" cy="2448075"/>
            <a:chOff x="3168709" y="228601"/>
            <a:chExt cx="2327486" cy="5877074"/>
          </a:xfrm>
        </p:grpSpPr>
        <p:sp>
          <p:nvSpPr>
            <p:cNvPr id="7" name="Freeform 25">
              <a:extLst>
                <a:ext uri="{FF2B5EF4-FFF2-40B4-BE49-F238E27FC236}">
                  <a16:creationId xmlns:a16="http://schemas.microsoft.com/office/drawing/2014/main" id="{CA175833-864E-4463-8F4D-E6331EC7307D}"/>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8" name="Group 7">
              <a:extLst>
                <a:ext uri="{FF2B5EF4-FFF2-40B4-BE49-F238E27FC236}">
                  <a16:creationId xmlns:a16="http://schemas.microsoft.com/office/drawing/2014/main" id="{21DFDF30-BB91-4672-99E1-468AB384BC2C}"/>
                </a:ext>
              </a:extLst>
            </p:cNvPr>
            <p:cNvGrpSpPr/>
            <p:nvPr userDrawn="1"/>
          </p:nvGrpSpPr>
          <p:grpSpPr>
            <a:xfrm>
              <a:off x="3168709" y="228601"/>
              <a:ext cx="2327486" cy="5877074"/>
              <a:chOff x="3168709" y="228601"/>
              <a:chExt cx="2327486" cy="5877074"/>
            </a:xfrm>
          </p:grpSpPr>
          <p:sp>
            <p:nvSpPr>
              <p:cNvPr id="9" name="Freeform 12">
                <a:extLst>
                  <a:ext uri="{FF2B5EF4-FFF2-40B4-BE49-F238E27FC236}">
                    <a16:creationId xmlns:a16="http://schemas.microsoft.com/office/drawing/2014/main" id="{49A3D38B-16A6-4E41-B7C8-3BB63E970294}"/>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10" name="Group 9">
                <a:extLst>
                  <a:ext uri="{FF2B5EF4-FFF2-40B4-BE49-F238E27FC236}">
                    <a16:creationId xmlns:a16="http://schemas.microsoft.com/office/drawing/2014/main" id="{D01D7C18-5426-42E4-8953-02598AD007A6}"/>
                  </a:ext>
                </a:extLst>
              </p:cNvPr>
              <p:cNvGrpSpPr/>
              <p:nvPr userDrawn="1"/>
            </p:nvGrpSpPr>
            <p:grpSpPr>
              <a:xfrm>
                <a:off x="3168709" y="228601"/>
                <a:ext cx="2327486" cy="5877074"/>
                <a:chOff x="3168709" y="228601"/>
                <a:chExt cx="2327486" cy="5877074"/>
              </a:xfrm>
            </p:grpSpPr>
            <p:grpSp>
              <p:nvGrpSpPr>
                <p:cNvPr id="11" name="Group 95">
                  <a:extLst>
                    <a:ext uri="{FF2B5EF4-FFF2-40B4-BE49-F238E27FC236}">
                      <a16:creationId xmlns:a16="http://schemas.microsoft.com/office/drawing/2014/main" id="{87023B1E-B4AC-437A-8A56-B10E38375730}"/>
                    </a:ext>
                  </a:extLst>
                </p:cNvPr>
                <p:cNvGrpSpPr/>
                <p:nvPr/>
              </p:nvGrpSpPr>
              <p:grpSpPr>
                <a:xfrm rot="16200000">
                  <a:off x="2865684" y="869627"/>
                  <a:ext cx="1208553" cy="602503"/>
                  <a:chOff x="3981736" y="2443194"/>
                  <a:chExt cx="1065822" cy="531347"/>
                </a:xfrm>
              </p:grpSpPr>
              <p:sp>
                <p:nvSpPr>
                  <p:cNvPr id="53" name="Freeform 23">
                    <a:extLst>
                      <a:ext uri="{FF2B5EF4-FFF2-40B4-BE49-F238E27FC236}">
                        <a16:creationId xmlns:a16="http://schemas.microsoft.com/office/drawing/2014/main" id="{6CD59AE9-AEA7-4145-88C8-DD11638CF947}"/>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54" name="Rectangle 22">
                    <a:extLst>
                      <a:ext uri="{FF2B5EF4-FFF2-40B4-BE49-F238E27FC236}">
                        <a16:creationId xmlns:a16="http://schemas.microsoft.com/office/drawing/2014/main" id="{9F0134F8-4E85-4C9A-8703-7146A4494A25}"/>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12" name="Freeform 28">
                  <a:extLst>
                    <a:ext uri="{FF2B5EF4-FFF2-40B4-BE49-F238E27FC236}">
                      <a16:creationId xmlns:a16="http://schemas.microsoft.com/office/drawing/2014/main" id="{60C72350-C622-4148-B2C5-EDD64B452858}"/>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3" name="Group 12">
                  <a:extLst>
                    <a:ext uri="{FF2B5EF4-FFF2-40B4-BE49-F238E27FC236}">
                      <a16:creationId xmlns:a16="http://schemas.microsoft.com/office/drawing/2014/main" id="{A9758D80-962E-4E36-8DA7-CC4ECCFC1D60}"/>
                    </a:ext>
                  </a:extLst>
                </p:cNvPr>
                <p:cNvGrpSpPr/>
                <p:nvPr userDrawn="1"/>
              </p:nvGrpSpPr>
              <p:grpSpPr>
                <a:xfrm>
                  <a:off x="3168711" y="231929"/>
                  <a:ext cx="2327484" cy="5873746"/>
                  <a:chOff x="3168711" y="231929"/>
                  <a:chExt cx="2327484" cy="5873746"/>
                </a:xfrm>
              </p:grpSpPr>
              <p:grpSp>
                <p:nvGrpSpPr>
                  <p:cNvPr id="15" name="Group 100">
                    <a:extLst>
                      <a:ext uri="{FF2B5EF4-FFF2-40B4-BE49-F238E27FC236}">
                        <a16:creationId xmlns:a16="http://schemas.microsoft.com/office/drawing/2014/main" id="{2419E6CB-79CB-4B0C-A828-289851E22CC1}"/>
                      </a:ext>
                    </a:extLst>
                  </p:cNvPr>
                  <p:cNvGrpSpPr/>
                  <p:nvPr/>
                </p:nvGrpSpPr>
                <p:grpSpPr>
                  <a:xfrm>
                    <a:off x="3168713" y="2311687"/>
                    <a:ext cx="2327481" cy="2620368"/>
                    <a:chOff x="3765550" y="4460875"/>
                    <a:chExt cx="1612901" cy="1882775"/>
                  </a:xfrm>
                </p:grpSpPr>
                <p:sp>
                  <p:nvSpPr>
                    <p:cNvPr id="50" name="Freeform 6">
                      <a:extLst>
                        <a:ext uri="{FF2B5EF4-FFF2-40B4-BE49-F238E27FC236}">
                          <a16:creationId xmlns:a16="http://schemas.microsoft.com/office/drawing/2014/main" id="{12F9AE62-2425-41F5-A418-BBCFD8D9ED91}"/>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1" name="Freeform 15">
                      <a:extLst>
                        <a:ext uri="{FF2B5EF4-FFF2-40B4-BE49-F238E27FC236}">
                          <a16:creationId xmlns:a16="http://schemas.microsoft.com/office/drawing/2014/main" id="{0CCCD73D-31C4-4B53-9AD1-06DBF65F2E2A}"/>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2" name="Rectangle 24">
                      <a:extLst>
                        <a:ext uri="{FF2B5EF4-FFF2-40B4-BE49-F238E27FC236}">
                          <a16:creationId xmlns:a16="http://schemas.microsoft.com/office/drawing/2014/main" id="{9C661F73-5652-459E-8469-3ABCD0774051}"/>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6" name="Freeform 8">
                    <a:extLst>
                      <a:ext uri="{FF2B5EF4-FFF2-40B4-BE49-F238E27FC236}">
                        <a16:creationId xmlns:a16="http://schemas.microsoft.com/office/drawing/2014/main" id="{BBCC002A-19F3-4957-BB94-4FB6BB122F97}"/>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7" name="Group 100">
                    <a:extLst>
                      <a:ext uri="{FF2B5EF4-FFF2-40B4-BE49-F238E27FC236}">
                        <a16:creationId xmlns:a16="http://schemas.microsoft.com/office/drawing/2014/main" id="{B4C5F36E-F76E-44CE-896D-3A2C4B17A137}"/>
                      </a:ext>
                    </a:extLst>
                  </p:cNvPr>
                  <p:cNvGrpSpPr/>
                  <p:nvPr/>
                </p:nvGrpSpPr>
                <p:grpSpPr>
                  <a:xfrm>
                    <a:off x="3168712" y="3485307"/>
                    <a:ext cx="2327483" cy="2620368"/>
                    <a:chOff x="3765549" y="4460875"/>
                    <a:chExt cx="1612902" cy="1882775"/>
                  </a:xfrm>
                </p:grpSpPr>
                <p:sp>
                  <p:nvSpPr>
                    <p:cNvPr id="47" name="Freeform 6">
                      <a:extLst>
                        <a:ext uri="{FF2B5EF4-FFF2-40B4-BE49-F238E27FC236}">
                          <a16:creationId xmlns:a16="http://schemas.microsoft.com/office/drawing/2014/main" id="{F3C7A2F7-42AC-49FC-860B-1ECACFD1429D}"/>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8" name="Freeform 15">
                      <a:extLst>
                        <a:ext uri="{FF2B5EF4-FFF2-40B4-BE49-F238E27FC236}">
                          <a16:creationId xmlns:a16="http://schemas.microsoft.com/office/drawing/2014/main" id="{806AD17F-46C2-4494-A9D9-2FBF893BDAC4}"/>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9" name="Rectangle 24">
                      <a:extLst>
                        <a:ext uri="{FF2B5EF4-FFF2-40B4-BE49-F238E27FC236}">
                          <a16:creationId xmlns:a16="http://schemas.microsoft.com/office/drawing/2014/main" id="{764DE27D-CA9E-410D-8512-8FACC6C1AACF}"/>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18" name="Group 17">
                    <a:extLst>
                      <a:ext uri="{FF2B5EF4-FFF2-40B4-BE49-F238E27FC236}">
                        <a16:creationId xmlns:a16="http://schemas.microsoft.com/office/drawing/2014/main" id="{0B873720-AF0B-4A2C-9E58-15B1FC69B2B8}"/>
                      </a:ext>
                    </a:extLst>
                  </p:cNvPr>
                  <p:cNvGrpSpPr/>
                  <p:nvPr userDrawn="1"/>
                </p:nvGrpSpPr>
                <p:grpSpPr>
                  <a:xfrm>
                    <a:off x="3840107" y="1522359"/>
                    <a:ext cx="1632084" cy="188019"/>
                    <a:chOff x="3840107" y="1522359"/>
                    <a:chExt cx="1632084" cy="188019"/>
                  </a:xfrm>
                </p:grpSpPr>
                <p:sp>
                  <p:nvSpPr>
                    <p:cNvPr id="45" name="Freeform 7">
                      <a:extLst>
                        <a:ext uri="{FF2B5EF4-FFF2-40B4-BE49-F238E27FC236}">
                          <a16:creationId xmlns:a16="http://schemas.microsoft.com/office/drawing/2014/main" id="{8AEF911B-C1BF-4309-9E06-1DD204E0D064}"/>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FBA55EAD-ADC1-4414-B102-73F49CF8E7EB}"/>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19" name="Group 18">
                    <a:extLst>
                      <a:ext uri="{FF2B5EF4-FFF2-40B4-BE49-F238E27FC236}">
                        <a16:creationId xmlns:a16="http://schemas.microsoft.com/office/drawing/2014/main" id="{6B4A05D4-7FB1-49CA-8266-DB5A5173EEFD}"/>
                      </a:ext>
                    </a:extLst>
                  </p:cNvPr>
                  <p:cNvGrpSpPr/>
                  <p:nvPr userDrawn="1"/>
                </p:nvGrpSpPr>
                <p:grpSpPr>
                  <a:xfrm>
                    <a:off x="3271283" y="3957748"/>
                    <a:ext cx="1836751" cy="188019"/>
                    <a:chOff x="3271283" y="3957748"/>
                    <a:chExt cx="1836751" cy="188019"/>
                  </a:xfrm>
                </p:grpSpPr>
                <p:sp>
                  <p:nvSpPr>
                    <p:cNvPr id="43" name="Freeform 5">
                      <a:extLst>
                        <a:ext uri="{FF2B5EF4-FFF2-40B4-BE49-F238E27FC236}">
                          <a16:creationId xmlns:a16="http://schemas.microsoft.com/office/drawing/2014/main" id="{09593D91-BEF9-475F-AA54-E73D31FFFB73}"/>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6">
                      <a:extLst>
                        <a:ext uri="{FF2B5EF4-FFF2-40B4-BE49-F238E27FC236}">
                          <a16:creationId xmlns:a16="http://schemas.microsoft.com/office/drawing/2014/main" id="{6907FE3B-E8E3-41A5-ADAB-73981917A80B}"/>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0" name="Group 19">
                    <a:extLst>
                      <a:ext uri="{FF2B5EF4-FFF2-40B4-BE49-F238E27FC236}">
                        <a16:creationId xmlns:a16="http://schemas.microsoft.com/office/drawing/2014/main" id="{08CF1BC8-9826-4602-B94F-27C482ACC6BF}"/>
                      </a:ext>
                    </a:extLst>
                  </p:cNvPr>
                  <p:cNvGrpSpPr/>
                  <p:nvPr userDrawn="1"/>
                </p:nvGrpSpPr>
                <p:grpSpPr>
                  <a:xfrm>
                    <a:off x="3539951" y="4353425"/>
                    <a:ext cx="1870418" cy="188019"/>
                    <a:chOff x="3539951" y="4353425"/>
                    <a:chExt cx="1870418" cy="188019"/>
                  </a:xfrm>
                </p:grpSpPr>
                <p:sp>
                  <p:nvSpPr>
                    <p:cNvPr id="41" name="Freeform 7">
                      <a:extLst>
                        <a:ext uri="{FF2B5EF4-FFF2-40B4-BE49-F238E27FC236}">
                          <a16:creationId xmlns:a16="http://schemas.microsoft.com/office/drawing/2014/main" id="{76289088-A45B-4F72-99F2-C5B73591EBF3}"/>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95244319-2773-4451-9CA2-623872A77DAC}"/>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1" name="Group 20">
                    <a:extLst>
                      <a:ext uri="{FF2B5EF4-FFF2-40B4-BE49-F238E27FC236}">
                        <a16:creationId xmlns:a16="http://schemas.microsoft.com/office/drawing/2014/main" id="{D59DB94F-3FF0-4EFE-8EFB-FFB2A97B0836}"/>
                      </a:ext>
                    </a:extLst>
                  </p:cNvPr>
                  <p:cNvGrpSpPr/>
                  <p:nvPr userDrawn="1"/>
                </p:nvGrpSpPr>
                <p:grpSpPr>
                  <a:xfrm>
                    <a:off x="3199275" y="3561700"/>
                    <a:ext cx="1303272" cy="188389"/>
                    <a:chOff x="3199275" y="3561700"/>
                    <a:chExt cx="1303272" cy="188389"/>
                  </a:xfrm>
                </p:grpSpPr>
                <p:sp>
                  <p:nvSpPr>
                    <p:cNvPr id="39" name="Freeform 9">
                      <a:extLst>
                        <a:ext uri="{FF2B5EF4-FFF2-40B4-BE49-F238E27FC236}">
                          <a16:creationId xmlns:a16="http://schemas.microsoft.com/office/drawing/2014/main" id="{2A708A43-9495-4BFA-A8D5-D50C94824CFD}"/>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0" name="Freeform 10">
                      <a:extLst>
                        <a:ext uri="{FF2B5EF4-FFF2-40B4-BE49-F238E27FC236}">
                          <a16:creationId xmlns:a16="http://schemas.microsoft.com/office/drawing/2014/main" id="{CB653183-5C1F-48E7-B581-C1A3C8A9C49F}"/>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2" name="Group 21">
                    <a:extLst>
                      <a:ext uri="{FF2B5EF4-FFF2-40B4-BE49-F238E27FC236}">
                        <a16:creationId xmlns:a16="http://schemas.microsoft.com/office/drawing/2014/main" id="{A2C43CAB-8235-4054-88CC-8986781606F0}"/>
                      </a:ext>
                    </a:extLst>
                  </p:cNvPr>
                  <p:cNvGrpSpPr/>
                  <p:nvPr userDrawn="1"/>
                </p:nvGrpSpPr>
                <p:grpSpPr>
                  <a:xfrm>
                    <a:off x="3681704" y="3175145"/>
                    <a:ext cx="1641688" cy="188019"/>
                    <a:chOff x="3681704" y="3175145"/>
                    <a:chExt cx="1641688" cy="188019"/>
                  </a:xfrm>
                </p:grpSpPr>
                <p:sp>
                  <p:nvSpPr>
                    <p:cNvPr id="37" name="Freeform 7">
                      <a:extLst>
                        <a:ext uri="{FF2B5EF4-FFF2-40B4-BE49-F238E27FC236}">
                          <a16:creationId xmlns:a16="http://schemas.microsoft.com/office/drawing/2014/main" id="{38F0C01F-4DDA-4551-BADE-9FDA55FB60E9}"/>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8" name="Freeform 8">
                      <a:extLst>
                        <a:ext uri="{FF2B5EF4-FFF2-40B4-BE49-F238E27FC236}">
                          <a16:creationId xmlns:a16="http://schemas.microsoft.com/office/drawing/2014/main" id="{E7A86153-2477-4EF8-9CE5-C012A096E974}"/>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3" name="Group 22">
                    <a:extLst>
                      <a:ext uri="{FF2B5EF4-FFF2-40B4-BE49-F238E27FC236}">
                        <a16:creationId xmlns:a16="http://schemas.microsoft.com/office/drawing/2014/main" id="{E54858D1-0CEC-42BA-8A06-D4247CE02C11}"/>
                      </a:ext>
                    </a:extLst>
                  </p:cNvPr>
                  <p:cNvGrpSpPr/>
                  <p:nvPr userDrawn="1"/>
                </p:nvGrpSpPr>
                <p:grpSpPr>
                  <a:xfrm>
                    <a:off x="3256878" y="2765422"/>
                    <a:ext cx="2153490" cy="188019"/>
                    <a:chOff x="3256878" y="2765422"/>
                    <a:chExt cx="2153490" cy="188019"/>
                  </a:xfrm>
                </p:grpSpPr>
                <p:sp>
                  <p:nvSpPr>
                    <p:cNvPr id="35" name="Freeform 7">
                      <a:extLst>
                        <a:ext uri="{FF2B5EF4-FFF2-40B4-BE49-F238E27FC236}">
                          <a16:creationId xmlns:a16="http://schemas.microsoft.com/office/drawing/2014/main" id="{1722A943-929A-4F5F-82FE-ECCB20547AE8}"/>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6" name="Freeform 8">
                      <a:extLst>
                        <a:ext uri="{FF2B5EF4-FFF2-40B4-BE49-F238E27FC236}">
                          <a16:creationId xmlns:a16="http://schemas.microsoft.com/office/drawing/2014/main" id="{4494D06A-A7DA-46D6-8D22-D000587DACD7}"/>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4" name="Group 23">
                    <a:extLst>
                      <a:ext uri="{FF2B5EF4-FFF2-40B4-BE49-F238E27FC236}">
                        <a16:creationId xmlns:a16="http://schemas.microsoft.com/office/drawing/2014/main" id="{3F1A14E4-5C76-4EBF-B456-3339C386D82C}"/>
                      </a:ext>
                    </a:extLst>
                  </p:cNvPr>
                  <p:cNvGrpSpPr/>
                  <p:nvPr userDrawn="1"/>
                </p:nvGrpSpPr>
                <p:grpSpPr>
                  <a:xfrm>
                    <a:off x="3206475" y="2355695"/>
                    <a:ext cx="2023303" cy="188019"/>
                    <a:chOff x="3206475" y="2355695"/>
                    <a:chExt cx="2023303" cy="188019"/>
                  </a:xfrm>
                </p:grpSpPr>
                <p:sp>
                  <p:nvSpPr>
                    <p:cNvPr id="33" name="Freeform 7">
                      <a:extLst>
                        <a:ext uri="{FF2B5EF4-FFF2-40B4-BE49-F238E27FC236}">
                          <a16:creationId xmlns:a16="http://schemas.microsoft.com/office/drawing/2014/main" id="{1796FAAC-3B03-4980-B5CD-64740781ECB5}"/>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4" name="Freeform 8">
                      <a:extLst>
                        <a:ext uri="{FF2B5EF4-FFF2-40B4-BE49-F238E27FC236}">
                          <a16:creationId xmlns:a16="http://schemas.microsoft.com/office/drawing/2014/main" id="{9E840781-D0C5-4336-93E4-8F319E831677}"/>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5" name="Group 24">
                    <a:extLst>
                      <a:ext uri="{FF2B5EF4-FFF2-40B4-BE49-F238E27FC236}">
                        <a16:creationId xmlns:a16="http://schemas.microsoft.com/office/drawing/2014/main" id="{521CBEB3-7D03-48C1-A4A5-CF4F4B199C09}"/>
                      </a:ext>
                    </a:extLst>
                  </p:cNvPr>
                  <p:cNvGrpSpPr/>
                  <p:nvPr userDrawn="1"/>
                </p:nvGrpSpPr>
                <p:grpSpPr>
                  <a:xfrm>
                    <a:off x="3314481" y="1098742"/>
                    <a:ext cx="1699289" cy="188019"/>
                    <a:chOff x="3314481" y="1098742"/>
                    <a:chExt cx="1699289" cy="188019"/>
                  </a:xfrm>
                </p:grpSpPr>
                <p:sp>
                  <p:nvSpPr>
                    <p:cNvPr id="31" name="Freeform 7">
                      <a:extLst>
                        <a:ext uri="{FF2B5EF4-FFF2-40B4-BE49-F238E27FC236}">
                          <a16:creationId xmlns:a16="http://schemas.microsoft.com/office/drawing/2014/main" id="{A08BE8B9-727D-4CA3-8176-7C34DB0C6207}"/>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2" name="Freeform 8">
                      <a:extLst>
                        <a:ext uri="{FF2B5EF4-FFF2-40B4-BE49-F238E27FC236}">
                          <a16:creationId xmlns:a16="http://schemas.microsoft.com/office/drawing/2014/main" id="{F6DCD4EF-0C61-4311-B1FB-7309586D57A6}"/>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26" name="Freeform 7">
                    <a:extLst>
                      <a:ext uri="{FF2B5EF4-FFF2-40B4-BE49-F238E27FC236}">
                        <a16:creationId xmlns:a16="http://schemas.microsoft.com/office/drawing/2014/main" id="{5AEBD842-F976-46AE-A932-3FD8708C3666}"/>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27" name="Freeform 8">
                    <a:extLst>
                      <a:ext uri="{FF2B5EF4-FFF2-40B4-BE49-F238E27FC236}">
                        <a16:creationId xmlns:a16="http://schemas.microsoft.com/office/drawing/2014/main" id="{FF064FC6-01B1-464C-B47E-08FB50C866BD}"/>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8" name="Freeform 14">
                    <a:extLst>
                      <a:ext uri="{FF2B5EF4-FFF2-40B4-BE49-F238E27FC236}">
                        <a16:creationId xmlns:a16="http://schemas.microsoft.com/office/drawing/2014/main" id="{C5D56469-BF20-4432-963D-853A635F9A1B}"/>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9" name="Freeform 16">
                    <a:extLst>
                      <a:ext uri="{FF2B5EF4-FFF2-40B4-BE49-F238E27FC236}">
                        <a16:creationId xmlns:a16="http://schemas.microsoft.com/office/drawing/2014/main" id="{A4D09963-2170-4254-9232-E15DCC3E4819}"/>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0" name="Freeform 13">
                    <a:extLst>
                      <a:ext uri="{FF2B5EF4-FFF2-40B4-BE49-F238E27FC236}">
                        <a16:creationId xmlns:a16="http://schemas.microsoft.com/office/drawing/2014/main" id="{0D1343AC-630B-4B9E-A38E-6B6C3A5A4BCF}"/>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14" name="Freeform 28">
                  <a:extLst>
                    <a:ext uri="{FF2B5EF4-FFF2-40B4-BE49-F238E27FC236}">
                      <a16:creationId xmlns:a16="http://schemas.microsoft.com/office/drawing/2014/main" id="{308BD254-FE53-41DE-A00A-CE6F3E0727E6}"/>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55" name="Title 1">
            <a:extLst>
              <a:ext uri="{FF2B5EF4-FFF2-40B4-BE49-F238E27FC236}">
                <a16:creationId xmlns:a16="http://schemas.microsoft.com/office/drawing/2014/main" id="{547D89A3-E2D1-4FD1-804B-586D15C8440F}"/>
              </a:ext>
            </a:extLst>
          </p:cNvPr>
          <p:cNvSpPr>
            <a:spLocks noGrp="1"/>
          </p:cNvSpPr>
          <p:nvPr>
            <p:ph type="title"/>
          </p:nvPr>
        </p:nvSpPr>
        <p:spPr>
          <a:xfrm>
            <a:off x="1917016" y="274638"/>
            <a:ext cx="9665384" cy="1143000"/>
          </a:xfrm>
        </p:spPr>
        <p:txBody>
          <a:bodyPr/>
          <a:lstStyle/>
          <a:p>
            <a:r>
              <a:rPr lang="en-US"/>
              <a:t>Click to edit Master title style</a:t>
            </a:r>
          </a:p>
        </p:txBody>
      </p:sp>
      <p:sp>
        <p:nvSpPr>
          <p:cNvPr id="57" name="Text Placeholder 108">
            <a:extLst>
              <a:ext uri="{FF2B5EF4-FFF2-40B4-BE49-F238E27FC236}">
                <a16:creationId xmlns:a16="http://schemas.microsoft.com/office/drawing/2014/main" id="{69819377-F69A-40F7-B66F-BBBE83481B8D}"/>
              </a:ext>
            </a:extLst>
          </p:cNvPr>
          <p:cNvSpPr>
            <a:spLocks noGrp="1"/>
          </p:cNvSpPr>
          <p:nvPr>
            <p:ph type="body" sz="quarter" idx="13"/>
          </p:nvPr>
        </p:nvSpPr>
        <p:spPr>
          <a:xfrm>
            <a:off x="2514600" y="1968500"/>
            <a:ext cx="9004300" cy="3640138"/>
          </a:xfrm>
          <a:solidFill>
            <a:schemeClr val="bg1"/>
          </a:solidFill>
          <a:ln>
            <a:solidFill>
              <a:schemeClr val="accent1"/>
            </a:solidFill>
          </a:ln>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7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gradFill flip="none" rotWithShape="1">
          <a:gsLst>
            <a:gs pos="0">
              <a:schemeClr val="accent2">
                <a:lumMod val="0"/>
                <a:lumOff val="100000"/>
              </a:schemeClr>
            </a:gs>
            <a:gs pos="0">
              <a:schemeClr val="accent2">
                <a:lumMod val="0"/>
                <a:lumOff val="100000"/>
              </a:schemeClr>
            </a:gs>
            <a:gs pos="80000">
              <a:srgbClr val="EBC7C6"/>
            </a:gs>
            <a:gs pos="100000">
              <a:schemeClr val="accent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BFF009-48B8-4382-8716-54647582DE49}"/>
              </a:ext>
            </a:extLst>
          </p:cNvPr>
          <p:cNvSpPr>
            <a:spLocks noGrp="1"/>
          </p:cNvSpPr>
          <p:nvPr>
            <p:ph type="dt" sz="half" idx="10"/>
          </p:nvPr>
        </p:nvSpPr>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4" name="Footer Placeholder 3">
            <a:extLst>
              <a:ext uri="{FF2B5EF4-FFF2-40B4-BE49-F238E27FC236}">
                <a16:creationId xmlns:a16="http://schemas.microsoft.com/office/drawing/2014/main" id="{FB3AF5C5-81E3-4AFD-849B-892365584031}"/>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7A2B59BF-2CD1-4BB3-911E-530460F4C687}"/>
              </a:ext>
            </a:extLst>
          </p:cNvPr>
          <p:cNvSpPr>
            <a:spLocks noGrp="1"/>
          </p:cNvSpPr>
          <p:nvPr>
            <p:ph type="sldNum" sz="quarter" idx="12"/>
          </p:nvPr>
        </p:nvSpPr>
        <p:spPr/>
        <p:txBody>
          <a:bodyPr/>
          <a:lstStyle>
            <a:lvl1pPr>
              <a:defRPr>
                <a:solidFill>
                  <a:schemeClr val="bg1"/>
                </a:solidFill>
              </a:defRPr>
            </a:lvl1pPr>
          </a:lstStyle>
          <a:p>
            <a:fld id="{D63FD911-8171-4566-9A69-B0D9211F5CF2}" type="slidenum">
              <a:rPr lang="en-US" smtClean="0"/>
              <a:pPr/>
              <a:t>‹#›</a:t>
            </a:fld>
            <a:endParaRPr lang="en-US" dirty="0"/>
          </a:p>
        </p:txBody>
      </p:sp>
      <p:grpSp>
        <p:nvGrpSpPr>
          <p:cNvPr id="6" name="Group 5" descr="DNA Strand">
            <a:extLst>
              <a:ext uri="{FF2B5EF4-FFF2-40B4-BE49-F238E27FC236}">
                <a16:creationId xmlns:a16="http://schemas.microsoft.com/office/drawing/2014/main" id="{DF5721EB-53A6-46C0-9E4D-1B02FACED761}"/>
              </a:ext>
            </a:extLst>
          </p:cNvPr>
          <p:cNvGrpSpPr/>
          <p:nvPr userDrawn="1"/>
        </p:nvGrpSpPr>
        <p:grpSpPr>
          <a:xfrm>
            <a:off x="618565" y="214882"/>
            <a:ext cx="969506" cy="2448075"/>
            <a:chOff x="3168709" y="228601"/>
            <a:chExt cx="2327486" cy="5877074"/>
          </a:xfrm>
        </p:grpSpPr>
        <p:sp>
          <p:nvSpPr>
            <p:cNvPr id="7" name="Freeform 25">
              <a:extLst>
                <a:ext uri="{FF2B5EF4-FFF2-40B4-BE49-F238E27FC236}">
                  <a16:creationId xmlns:a16="http://schemas.microsoft.com/office/drawing/2014/main" id="{CA175833-864E-4463-8F4D-E6331EC7307D}"/>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8" name="Group 7">
              <a:extLst>
                <a:ext uri="{FF2B5EF4-FFF2-40B4-BE49-F238E27FC236}">
                  <a16:creationId xmlns:a16="http://schemas.microsoft.com/office/drawing/2014/main" id="{21DFDF30-BB91-4672-99E1-468AB384BC2C}"/>
                </a:ext>
              </a:extLst>
            </p:cNvPr>
            <p:cNvGrpSpPr/>
            <p:nvPr userDrawn="1"/>
          </p:nvGrpSpPr>
          <p:grpSpPr>
            <a:xfrm>
              <a:off x="3168709" y="228601"/>
              <a:ext cx="2327486" cy="5877074"/>
              <a:chOff x="3168709" y="228601"/>
              <a:chExt cx="2327486" cy="5877074"/>
            </a:xfrm>
          </p:grpSpPr>
          <p:sp>
            <p:nvSpPr>
              <p:cNvPr id="9" name="Freeform 12">
                <a:extLst>
                  <a:ext uri="{FF2B5EF4-FFF2-40B4-BE49-F238E27FC236}">
                    <a16:creationId xmlns:a16="http://schemas.microsoft.com/office/drawing/2014/main" id="{49A3D38B-16A6-4E41-B7C8-3BB63E970294}"/>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10" name="Group 9">
                <a:extLst>
                  <a:ext uri="{FF2B5EF4-FFF2-40B4-BE49-F238E27FC236}">
                    <a16:creationId xmlns:a16="http://schemas.microsoft.com/office/drawing/2014/main" id="{D01D7C18-5426-42E4-8953-02598AD007A6}"/>
                  </a:ext>
                </a:extLst>
              </p:cNvPr>
              <p:cNvGrpSpPr/>
              <p:nvPr userDrawn="1"/>
            </p:nvGrpSpPr>
            <p:grpSpPr>
              <a:xfrm>
                <a:off x="3168709" y="228601"/>
                <a:ext cx="2327486" cy="5877074"/>
                <a:chOff x="3168709" y="228601"/>
                <a:chExt cx="2327486" cy="5877074"/>
              </a:xfrm>
            </p:grpSpPr>
            <p:grpSp>
              <p:nvGrpSpPr>
                <p:cNvPr id="11" name="Group 95">
                  <a:extLst>
                    <a:ext uri="{FF2B5EF4-FFF2-40B4-BE49-F238E27FC236}">
                      <a16:creationId xmlns:a16="http://schemas.microsoft.com/office/drawing/2014/main" id="{87023B1E-B4AC-437A-8A56-B10E38375730}"/>
                    </a:ext>
                  </a:extLst>
                </p:cNvPr>
                <p:cNvGrpSpPr/>
                <p:nvPr/>
              </p:nvGrpSpPr>
              <p:grpSpPr>
                <a:xfrm rot="16200000">
                  <a:off x="2865684" y="869627"/>
                  <a:ext cx="1208553" cy="602503"/>
                  <a:chOff x="3981736" y="2443194"/>
                  <a:chExt cx="1065822" cy="531347"/>
                </a:xfrm>
              </p:grpSpPr>
              <p:sp>
                <p:nvSpPr>
                  <p:cNvPr id="53" name="Freeform 23">
                    <a:extLst>
                      <a:ext uri="{FF2B5EF4-FFF2-40B4-BE49-F238E27FC236}">
                        <a16:creationId xmlns:a16="http://schemas.microsoft.com/office/drawing/2014/main" id="{6CD59AE9-AEA7-4145-88C8-DD11638CF947}"/>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54" name="Rectangle 22">
                    <a:extLst>
                      <a:ext uri="{FF2B5EF4-FFF2-40B4-BE49-F238E27FC236}">
                        <a16:creationId xmlns:a16="http://schemas.microsoft.com/office/drawing/2014/main" id="{9F0134F8-4E85-4C9A-8703-7146A4494A25}"/>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12" name="Freeform 28">
                  <a:extLst>
                    <a:ext uri="{FF2B5EF4-FFF2-40B4-BE49-F238E27FC236}">
                      <a16:creationId xmlns:a16="http://schemas.microsoft.com/office/drawing/2014/main" id="{60C72350-C622-4148-B2C5-EDD64B452858}"/>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3" name="Group 12">
                  <a:extLst>
                    <a:ext uri="{FF2B5EF4-FFF2-40B4-BE49-F238E27FC236}">
                      <a16:creationId xmlns:a16="http://schemas.microsoft.com/office/drawing/2014/main" id="{A9758D80-962E-4E36-8DA7-CC4ECCFC1D60}"/>
                    </a:ext>
                  </a:extLst>
                </p:cNvPr>
                <p:cNvGrpSpPr/>
                <p:nvPr userDrawn="1"/>
              </p:nvGrpSpPr>
              <p:grpSpPr>
                <a:xfrm>
                  <a:off x="3168711" y="231929"/>
                  <a:ext cx="2327484" cy="5873746"/>
                  <a:chOff x="3168711" y="231929"/>
                  <a:chExt cx="2327484" cy="5873746"/>
                </a:xfrm>
              </p:grpSpPr>
              <p:grpSp>
                <p:nvGrpSpPr>
                  <p:cNvPr id="15" name="Group 100">
                    <a:extLst>
                      <a:ext uri="{FF2B5EF4-FFF2-40B4-BE49-F238E27FC236}">
                        <a16:creationId xmlns:a16="http://schemas.microsoft.com/office/drawing/2014/main" id="{2419E6CB-79CB-4B0C-A828-289851E22CC1}"/>
                      </a:ext>
                    </a:extLst>
                  </p:cNvPr>
                  <p:cNvGrpSpPr/>
                  <p:nvPr/>
                </p:nvGrpSpPr>
                <p:grpSpPr>
                  <a:xfrm>
                    <a:off x="3168713" y="2311687"/>
                    <a:ext cx="2327481" cy="2620368"/>
                    <a:chOff x="3765550" y="4460875"/>
                    <a:chExt cx="1612901" cy="1882775"/>
                  </a:xfrm>
                </p:grpSpPr>
                <p:sp>
                  <p:nvSpPr>
                    <p:cNvPr id="50" name="Freeform 6">
                      <a:extLst>
                        <a:ext uri="{FF2B5EF4-FFF2-40B4-BE49-F238E27FC236}">
                          <a16:creationId xmlns:a16="http://schemas.microsoft.com/office/drawing/2014/main" id="{12F9AE62-2425-41F5-A418-BBCFD8D9ED91}"/>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1" name="Freeform 15">
                      <a:extLst>
                        <a:ext uri="{FF2B5EF4-FFF2-40B4-BE49-F238E27FC236}">
                          <a16:creationId xmlns:a16="http://schemas.microsoft.com/office/drawing/2014/main" id="{0CCCD73D-31C4-4B53-9AD1-06DBF65F2E2A}"/>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2" name="Rectangle 24">
                      <a:extLst>
                        <a:ext uri="{FF2B5EF4-FFF2-40B4-BE49-F238E27FC236}">
                          <a16:creationId xmlns:a16="http://schemas.microsoft.com/office/drawing/2014/main" id="{9C661F73-5652-459E-8469-3ABCD0774051}"/>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6" name="Freeform 8">
                    <a:extLst>
                      <a:ext uri="{FF2B5EF4-FFF2-40B4-BE49-F238E27FC236}">
                        <a16:creationId xmlns:a16="http://schemas.microsoft.com/office/drawing/2014/main" id="{BBCC002A-19F3-4957-BB94-4FB6BB122F97}"/>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7" name="Group 100">
                    <a:extLst>
                      <a:ext uri="{FF2B5EF4-FFF2-40B4-BE49-F238E27FC236}">
                        <a16:creationId xmlns:a16="http://schemas.microsoft.com/office/drawing/2014/main" id="{B4C5F36E-F76E-44CE-896D-3A2C4B17A137}"/>
                      </a:ext>
                    </a:extLst>
                  </p:cNvPr>
                  <p:cNvGrpSpPr/>
                  <p:nvPr/>
                </p:nvGrpSpPr>
                <p:grpSpPr>
                  <a:xfrm>
                    <a:off x="3168712" y="3485307"/>
                    <a:ext cx="2327483" cy="2620368"/>
                    <a:chOff x="3765549" y="4460875"/>
                    <a:chExt cx="1612902" cy="1882775"/>
                  </a:xfrm>
                </p:grpSpPr>
                <p:sp>
                  <p:nvSpPr>
                    <p:cNvPr id="47" name="Freeform 6">
                      <a:extLst>
                        <a:ext uri="{FF2B5EF4-FFF2-40B4-BE49-F238E27FC236}">
                          <a16:creationId xmlns:a16="http://schemas.microsoft.com/office/drawing/2014/main" id="{F3C7A2F7-42AC-49FC-860B-1ECACFD1429D}"/>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8" name="Freeform 15">
                      <a:extLst>
                        <a:ext uri="{FF2B5EF4-FFF2-40B4-BE49-F238E27FC236}">
                          <a16:creationId xmlns:a16="http://schemas.microsoft.com/office/drawing/2014/main" id="{806AD17F-46C2-4494-A9D9-2FBF893BDAC4}"/>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9" name="Rectangle 24">
                      <a:extLst>
                        <a:ext uri="{FF2B5EF4-FFF2-40B4-BE49-F238E27FC236}">
                          <a16:creationId xmlns:a16="http://schemas.microsoft.com/office/drawing/2014/main" id="{764DE27D-CA9E-410D-8512-8FACC6C1AACF}"/>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18" name="Group 17">
                    <a:extLst>
                      <a:ext uri="{FF2B5EF4-FFF2-40B4-BE49-F238E27FC236}">
                        <a16:creationId xmlns:a16="http://schemas.microsoft.com/office/drawing/2014/main" id="{0B873720-AF0B-4A2C-9E58-15B1FC69B2B8}"/>
                      </a:ext>
                    </a:extLst>
                  </p:cNvPr>
                  <p:cNvGrpSpPr/>
                  <p:nvPr userDrawn="1"/>
                </p:nvGrpSpPr>
                <p:grpSpPr>
                  <a:xfrm>
                    <a:off x="3840107" y="1522359"/>
                    <a:ext cx="1632084" cy="188019"/>
                    <a:chOff x="3840107" y="1522359"/>
                    <a:chExt cx="1632084" cy="188019"/>
                  </a:xfrm>
                </p:grpSpPr>
                <p:sp>
                  <p:nvSpPr>
                    <p:cNvPr id="45" name="Freeform 7">
                      <a:extLst>
                        <a:ext uri="{FF2B5EF4-FFF2-40B4-BE49-F238E27FC236}">
                          <a16:creationId xmlns:a16="http://schemas.microsoft.com/office/drawing/2014/main" id="{8AEF911B-C1BF-4309-9E06-1DD204E0D064}"/>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FBA55EAD-ADC1-4414-B102-73F49CF8E7EB}"/>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19" name="Group 18">
                    <a:extLst>
                      <a:ext uri="{FF2B5EF4-FFF2-40B4-BE49-F238E27FC236}">
                        <a16:creationId xmlns:a16="http://schemas.microsoft.com/office/drawing/2014/main" id="{6B4A05D4-7FB1-49CA-8266-DB5A5173EEFD}"/>
                      </a:ext>
                    </a:extLst>
                  </p:cNvPr>
                  <p:cNvGrpSpPr/>
                  <p:nvPr userDrawn="1"/>
                </p:nvGrpSpPr>
                <p:grpSpPr>
                  <a:xfrm>
                    <a:off x="3271283" y="3957748"/>
                    <a:ext cx="1836751" cy="188019"/>
                    <a:chOff x="3271283" y="3957748"/>
                    <a:chExt cx="1836751" cy="188019"/>
                  </a:xfrm>
                </p:grpSpPr>
                <p:sp>
                  <p:nvSpPr>
                    <p:cNvPr id="43" name="Freeform 5">
                      <a:extLst>
                        <a:ext uri="{FF2B5EF4-FFF2-40B4-BE49-F238E27FC236}">
                          <a16:creationId xmlns:a16="http://schemas.microsoft.com/office/drawing/2014/main" id="{09593D91-BEF9-475F-AA54-E73D31FFFB73}"/>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6">
                      <a:extLst>
                        <a:ext uri="{FF2B5EF4-FFF2-40B4-BE49-F238E27FC236}">
                          <a16:creationId xmlns:a16="http://schemas.microsoft.com/office/drawing/2014/main" id="{6907FE3B-E8E3-41A5-ADAB-73981917A80B}"/>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0" name="Group 19">
                    <a:extLst>
                      <a:ext uri="{FF2B5EF4-FFF2-40B4-BE49-F238E27FC236}">
                        <a16:creationId xmlns:a16="http://schemas.microsoft.com/office/drawing/2014/main" id="{08CF1BC8-9826-4602-B94F-27C482ACC6BF}"/>
                      </a:ext>
                    </a:extLst>
                  </p:cNvPr>
                  <p:cNvGrpSpPr/>
                  <p:nvPr userDrawn="1"/>
                </p:nvGrpSpPr>
                <p:grpSpPr>
                  <a:xfrm>
                    <a:off x="3539951" y="4353425"/>
                    <a:ext cx="1870418" cy="188019"/>
                    <a:chOff x="3539951" y="4353425"/>
                    <a:chExt cx="1870418" cy="188019"/>
                  </a:xfrm>
                </p:grpSpPr>
                <p:sp>
                  <p:nvSpPr>
                    <p:cNvPr id="41" name="Freeform 7">
                      <a:extLst>
                        <a:ext uri="{FF2B5EF4-FFF2-40B4-BE49-F238E27FC236}">
                          <a16:creationId xmlns:a16="http://schemas.microsoft.com/office/drawing/2014/main" id="{76289088-A45B-4F72-99F2-C5B73591EBF3}"/>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95244319-2773-4451-9CA2-623872A77DAC}"/>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1" name="Group 20">
                    <a:extLst>
                      <a:ext uri="{FF2B5EF4-FFF2-40B4-BE49-F238E27FC236}">
                        <a16:creationId xmlns:a16="http://schemas.microsoft.com/office/drawing/2014/main" id="{D59DB94F-3FF0-4EFE-8EFB-FFB2A97B0836}"/>
                      </a:ext>
                    </a:extLst>
                  </p:cNvPr>
                  <p:cNvGrpSpPr/>
                  <p:nvPr userDrawn="1"/>
                </p:nvGrpSpPr>
                <p:grpSpPr>
                  <a:xfrm>
                    <a:off x="3199275" y="3561700"/>
                    <a:ext cx="1303272" cy="188389"/>
                    <a:chOff x="3199275" y="3561700"/>
                    <a:chExt cx="1303272" cy="188389"/>
                  </a:xfrm>
                </p:grpSpPr>
                <p:sp>
                  <p:nvSpPr>
                    <p:cNvPr id="39" name="Freeform 9">
                      <a:extLst>
                        <a:ext uri="{FF2B5EF4-FFF2-40B4-BE49-F238E27FC236}">
                          <a16:creationId xmlns:a16="http://schemas.microsoft.com/office/drawing/2014/main" id="{2A708A43-9495-4BFA-A8D5-D50C94824CFD}"/>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0" name="Freeform 10">
                      <a:extLst>
                        <a:ext uri="{FF2B5EF4-FFF2-40B4-BE49-F238E27FC236}">
                          <a16:creationId xmlns:a16="http://schemas.microsoft.com/office/drawing/2014/main" id="{CB653183-5C1F-48E7-B581-C1A3C8A9C49F}"/>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2" name="Group 21">
                    <a:extLst>
                      <a:ext uri="{FF2B5EF4-FFF2-40B4-BE49-F238E27FC236}">
                        <a16:creationId xmlns:a16="http://schemas.microsoft.com/office/drawing/2014/main" id="{A2C43CAB-8235-4054-88CC-8986781606F0}"/>
                      </a:ext>
                    </a:extLst>
                  </p:cNvPr>
                  <p:cNvGrpSpPr/>
                  <p:nvPr userDrawn="1"/>
                </p:nvGrpSpPr>
                <p:grpSpPr>
                  <a:xfrm>
                    <a:off x="3681704" y="3175145"/>
                    <a:ext cx="1641688" cy="188019"/>
                    <a:chOff x="3681704" y="3175145"/>
                    <a:chExt cx="1641688" cy="188019"/>
                  </a:xfrm>
                </p:grpSpPr>
                <p:sp>
                  <p:nvSpPr>
                    <p:cNvPr id="37" name="Freeform 7">
                      <a:extLst>
                        <a:ext uri="{FF2B5EF4-FFF2-40B4-BE49-F238E27FC236}">
                          <a16:creationId xmlns:a16="http://schemas.microsoft.com/office/drawing/2014/main" id="{38F0C01F-4DDA-4551-BADE-9FDA55FB60E9}"/>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8" name="Freeform 8">
                      <a:extLst>
                        <a:ext uri="{FF2B5EF4-FFF2-40B4-BE49-F238E27FC236}">
                          <a16:creationId xmlns:a16="http://schemas.microsoft.com/office/drawing/2014/main" id="{E7A86153-2477-4EF8-9CE5-C012A096E974}"/>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3" name="Group 22">
                    <a:extLst>
                      <a:ext uri="{FF2B5EF4-FFF2-40B4-BE49-F238E27FC236}">
                        <a16:creationId xmlns:a16="http://schemas.microsoft.com/office/drawing/2014/main" id="{E54858D1-0CEC-42BA-8A06-D4247CE02C11}"/>
                      </a:ext>
                    </a:extLst>
                  </p:cNvPr>
                  <p:cNvGrpSpPr/>
                  <p:nvPr userDrawn="1"/>
                </p:nvGrpSpPr>
                <p:grpSpPr>
                  <a:xfrm>
                    <a:off x="3256878" y="2765422"/>
                    <a:ext cx="2153490" cy="188019"/>
                    <a:chOff x="3256878" y="2765422"/>
                    <a:chExt cx="2153490" cy="188019"/>
                  </a:xfrm>
                </p:grpSpPr>
                <p:sp>
                  <p:nvSpPr>
                    <p:cNvPr id="35" name="Freeform 7">
                      <a:extLst>
                        <a:ext uri="{FF2B5EF4-FFF2-40B4-BE49-F238E27FC236}">
                          <a16:creationId xmlns:a16="http://schemas.microsoft.com/office/drawing/2014/main" id="{1722A943-929A-4F5F-82FE-ECCB20547AE8}"/>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6" name="Freeform 8">
                      <a:extLst>
                        <a:ext uri="{FF2B5EF4-FFF2-40B4-BE49-F238E27FC236}">
                          <a16:creationId xmlns:a16="http://schemas.microsoft.com/office/drawing/2014/main" id="{4494D06A-A7DA-46D6-8D22-D000587DACD7}"/>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4" name="Group 23">
                    <a:extLst>
                      <a:ext uri="{FF2B5EF4-FFF2-40B4-BE49-F238E27FC236}">
                        <a16:creationId xmlns:a16="http://schemas.microsoft.com/office/drawing/2014/main" id="{3F1A14E4-5C76-4EBF-B456-3339C386D82C}"/>
                      </a:ext>
                    </a:extLst>
                  </p:cNvPr>
                  <p:cNvGrpSpPr/>
                  <p:nvPr userDrawn="1"/>
                </p:nvGrpSpPr>
                <p:grpSpPr>
                  <a:xfrm>
                    <a:off x="3206475" y="2355695"/>
                    <a:ext cx="2023303" cy="188019"/>
                    <a:chOff x="3206475" y="2355695"/>
                    <a:chExt cx="2023303" cy="188019"/>
                  </a:xfrm>
                </p:grpSpPr>
                <p:sp>
                  <p:nvSpPr>
                    <p:cNvPr id="33" name="Freeform 7">
                      <a:extLst>
                        <a:ext uri="{FF2B5EF4-FFF2-40B4-BE49-F238E27FC236}">
                          <a16:creationId xmlns:a16="http://schemas.microsoft.com/office/drawing/2014/main" id="{1796FAAC-3B03-4980-B5CD-64740781ECB5}"/>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4" name="Freeform 8">
                      <a:extLst>
                        <a:ext uri="{FF2B5EF4-FFF2-40B4-BE49-F238E27FC236}">
                          <a16:creationId xmlns:a16="http://schemas.microsoft.com/office/drawing/2014/main" id="{9E840781-D0C5-4336-93E4-8F319E831677}"/>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5" name="Group 24">
                    <a:extLst>
                      <a:ext uri="{FF2B5EF4-FFF2-40B4-BE49-F238E27FC236}">
                        <a16:creationId xmlns:a16="http://schemas.microsoft.com/office/drawing/2014/main" id="{521CBEB3-7D03-48C1-A4A5-CF4F4B199C09}"/>
                      </a:ext>
                    </a:extLst>
                  </p:cNvPr>
                  <p:cNvGrpSpPr/>
                  <p:nvPr userDrawn="1"/>
                </p:nvGrpSpPr>
                <p:grpSpPr>
                  <a:xfrm>
                    <a:off x="3314481" y="1098742"/>
                    <a:ext cx="1699289" cy="188019"/>
                    <a:chOff x="3314481" y="1098742"/>
                    <a:chExt cx="1699289" cy="188019"/>
                  </a:xfrm>
                </p:grpSpPr>
                <p:sp>
                  <p:nvSpPr>
                    <p:cNvPr id="31" name="Freeform 7">
                      <a:extLst>
                        <a:ext uri="{FF2B5EF4-FFF2-40B4-BE49-F238E27FC236}">
                          <a16:creationId xmlns:a16="http://schemas.microsoft.com/office/drawing/2014/main" id="{A08BE8B9-727D-4CA3-8176-7C34DB0C6207}"/>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2" name="Freeform 8">
                      <a:extLst>
                        <a:ext uri="{FF2B5EF4-FFF2-40B4-BE49-F238E27FC236}">
                          <a16:creationId xmlns:a16="http://schemas.microsoft.com/office/drawing/2014/main" id="{F6DCD4EF-0C61-4311-B1FB-7309586D57A6}"/>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26" name="Freeform 7">
                    <a:extLst>
                      <a:ext uri="{FF2B5EF4-FFF2-40B4-BE49-F238E27FC236}">
                        <a16:creationId xmlns:a16="http://schemas.microsoft.com/office/drawing/2014/main" id="{5AEBD842-F976-46AE-A932-3FD8708C3666}"/>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27" name="Freeform 8">
                    <a:extLst>
                      <a:ext uri="{FF2B5EF4-FFF2-40B4-BE49-F238E27FC236}">
                        <a16:creationId xmlns:a16="http://schemas.microsoft.com/office/drawing/2014/main" id="{FF064FC6-01B1-464C-B47E-08FB50C866BD}"/>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8" name="Freeform 14">
                    <a:extLst>
                      <a:ext uri="{FF2B5EF4-FFF2-40B4-BE49-F238E27FC236}">
                        <a16:creationId xmlns:a16="http://schemas.microsoft.com/office/drawing/2014/main" id="{C5D56469-BF20-4432-963D-853A635F9A1B}"/>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9" name="Freeform 16">
                    <a:extLst>
                      <a:ext uri="{FF2B5EF4-FFF2-40B4-BE49-F238E27FC236}">
                        <a16:creationId xmlns:a16="http://schemas.microsoft.com/office/drawing/2014/main" id="{A4D09963-2170-4254-9232-E15DCC3E4819}"/>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0" name="Freeform 13">
                    <a:extLst>
                      <a:ext uri="{FF2B5EF4-FFF2-40B4-BE49-F238E27FC236}">
                        <a16:creationId xmlns:a16="http://schemas.microsoft.com/office/drawing/2014/main" id="{0D1343AC-630B-4B9E-A38E-6B6C3A5A4BCF}"/>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14" name="Freeform 28">
                  <a:extLst>
                    <a:ext uri="{FF2B5EF4-FFF2-40B4-BE49-F238E27FC236}">
                      <a16:creationId xmlns:a16="http://schemas.microsoft.com/office/drawing/2014/main" id="{308BD254-FE53-41DE-A00A-CE6F3E0727E6}"/>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55" name="Title 1">
            <a:extLst>
              <a:ext uri="{FF2B5EF4-FFF2-40B4-BE49-F238E27FC236}">
                <a16:creationId xmlns:a16="http://schemas.microsoft.com/office/drawing/2014/main" id="{547D89A3-E2D1-4FD1-804B-586D15C8440F}"/>
              </a:ext>
            </a:extLst>
          </p:cNvPr>
          <p:cNvSpPr>
            <a:spLocks noGrp="1"/>
          </p:cNvSpPr>
          <p:nvPr>
            <p:ph type="title"/>
          </p:nvPr>
        </p:nvSpPr>
        <p:spPr>
          <a:xfrm>
            <a:off x="1917016" y="274638"/>
            <a:ext cx="9665384" cy="1143000"/>
          </a:xfrm>
        </p:spPr>
        <p:txBody>
          <a:bodyPr/>
          <a:lstStyle/>
          <a:p>
            <a:r>
              <a:rPr lang="en-US"/>
              <a:t>Click to edit Master title style</a:t>
            </a:r>
          </a:p>
        </p:txBody>
      </p:sp>
      <p:sp>
        <p:nvSpPr>
          <p:cNvPr id="56" name="Text Placeholder 108">
            <a:extLst>
              <a:ext uri="{FF2B5EF4-FFF2-40B4-BE49-F238E27FC236}">
                <a16:creationId xmlns:a16="http://schemas.microsoft.com/office/drawing/2014/main" id="{47907153-371D-4CEB-AFA3-405976E15075}"/>
              </a:ext>
            </a:extLst>
          </p:cNvPr>
          <p:cNvSpPr>
            <a:spLocks noGrp="1"/>
          </p:cNvSpPr>
          <p:nvPr>
            <p:ph type="body" sz="quarter" idx="13"/>
          </p:nvPr>
        </p:nvSpPr>
        <p:spPr>
          <a:xfrm>
            <a:off x="1956927" y="1968500"/>
            <a:ext cx="5169609" cy="3640138"/>
          </a:xfrm>
          <a:solidFill>
            <a:schemeClr val="bg1"/>
          </a:solidFill>
          <a:ln>
            <a:solidFill>
              <a:schemeClr val="accent1"/>
            </a:solidFill>
          </a:ln>
        </p:spPr>
        <p:txBody>
          <a:bodyPr/>
          <a:lstStyle>
            <a:lvl1pPr>
              <a:defRPr>
                <a:ln>
                  <a:noFill/>
                </a:ln>
                <a:solidFill>
                  <a:schemeClr val="tx1"/>
                </a:solidFill>
              </a:defRPr>
            </a:lvl1pPr>
            <a:lvl2pPr>
              <a:defRPr>
                <a:ln>
                  <a:noFill/>
                </a:ln>
                <a:solidFill>
                  <a:schemeClr val="tx1"/>
                </a:solidFill>
              </a:defRPr>
            </a:lvl2pPr>
            <a:lvl3pPr>
              <a:defRPr>
                <a:ln>
                  <a:noFill/>
                </a:ln>
                <a:solidFill>
                  <a:schemeClr val="tx1"/>
                </a:solidFill>
              </a:defRPr>
            </a:lvl3pPr>
            <a:lvl4pPr>
              <a:defRPr>
                <a:ln>
                  <a:noFill/>
                </a:ln>
                <a:solidFill>
                  <a:schemeClr val="tx1"/>
                </a:solidFill>
              </a:defRPr>
            </a:lvl4pPr>
            <a:lvl5pPr>
              <a:defRPr>
                <a:ln>
                  <a:noFill/>
                </a:ln>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Picture Placeholder 57">
            <a:extLst>
              <a:ext uri="{FF2B5EF4-FFF2-40B4-BE49-F238E27FC236}">
                <a16:creationId xmlns:a16="http://schemas.microsoft.com/office/drawing/2014/main" id="{4A4C1F0C-A7D8-4AD5-9FD5-62F8F7EB529E}"/>
              </a:ext>
            </a:extLst>
          </p:cNvPr>
          <p:cNvSpPr>
            <a:spLocks noGrp="1"/>
          </p:cNvSpPr>
          <p:nvPr>
            <p:ph type="pic" sz="quarter" idx="14"/>
          </p:nvPr>
        </p:nvSpPr>
        <p:spPr>
          <a:xfrm>
            <a:off x="7467600" y="1933575"/>
            <a:ext cx="4014788" cy="3781425"/>
          </a:xfrm>
          <a:solidFill>
            <a:schemeClr val="bg1"/>
          </a:solidFill>
        </p:spPr>
        <p:txBody>
          <a:bodyPr/>
          <a:lstStyle/>
          <a:p>
            <a:endParaRPr lang="en-US"/>
          </a:p>
        </p:txBody>
      </p:sp>
    </p:spTree>
    <p:extLst>
      <p:ext uri="{BB962C8B-B14F-4D97-AF65-F5344CB8AC3E}">
        <p14:creationId xmlns:p14="http://schemas.microsoft.com/office/powerpoint/2010/main" val="1496439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accent1">
                <a:lumMod val="0"/>
                <a:lumOff val="100000"/>
              </a:schemeClr>
            </a:gs>
            <a:gs pos="0">
              <a:schemeClr val="accent1">
                <a:lumMod val="0"/>
                <a:lumOff val="100000"/>
              </a:schemeClr>
            </a:gs>
            <a:gs pos="80700">
              <a:schemeClr val="accent3">
                <a:lumMod val="60000"/>
                <a:lumOff val="40000"/>
              </a:schemeClr>
            </a:gs>
            <a:gs pos="100000">
              <a:schemeClr val="accent3">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9F31-521D-4FF0-A8E0-BE2DAF1724AE}"/>
              </a:ext>
            </a:extLst>
          </p:cNvPr>
          <p:cNvSpPr>
            <a:spLocks noGrp="1"/>
          </p:cNvSpPr>
          <p:nvPr>
            <p:ph type="title"/>
          </p:nvPr>
        </p:nvSpPr>
        <p:spPr>
          <a:xfrm>
            <a:off x="1917016" y="274638"/>
            <a:ext cx="9665384" cy="1143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EA00D342-1608-450F-8F7B-B9121255DDB9}"/>
              </a:ext>
            </a:extLst>
          </p:cNvPr>
          <p:cNvSpPr>
            <a:spLocks noGrp="1"/>
          </p:cNvSpPr>
          <p:nvPr>
            <p:ph type="dt" sz="half" idx="10"/>
          </p:nvPr>
        </p:nvSpPr>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4" name="Footer Placeholder 3">
            <a:extLst>
              <a:ext uri="{FF2B5EF4-FFF2-40B4-BE49-F238E27FC236}">
                <a16:creationId xmlns:a16="http://schemas.microsoft.com/office/drawing/2014/main" id="{149536C3-252F-462A-8115-58CC15B75F2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5AC975F6-A17C-426A-BCCF-18271D93EF5A}"/>
              </a:ext>
            </a:extLst>
          </p:cNvPr>
          <p:cNvSpPr>
            <a:spLocks noGrp="1"/>
          </p:cNvSpPr>
          <p:nvPr>
            <p:ph type="sldNum" sz="quarter" idx="12"/>
          </p:nvPr>
        </p:nvSpPr>
        <p:spPr/>
        <p:txBody>
          <a:bodyPr/>
          <a:lstStyle>
            <a:lvl1pPr>
              <a:defRPr>
                <a:solidFill>
                  <a:schemeClr val="bg1"/>
                </a:solidFill>
              </a:defRPr>
            </a:lvl1pPr>
          </a:lstStyle>
          <a:p>
            <a:fld id="{D63FD911-8171-4566-9A69-B0D9211F5CF2}" type="slidenum">
              <a:rPr lang="en-US" smtClean="0"/>
              <a:pPr/>
              <a:t>‹#›</a:t>
            </a:fld>
            <a:endParaRPr lang="en-US" dirty="0"/>
          </a:p>
        </p:txBody>
      </p:sp>
      <p:grpSp>
        <p:nvGrpSpPr>
          <p:cNvPr id="6" name="Group 5" descr="DNA Strand">
            <a:extLst>
              <a:ext uri="{FF2B5EF4-FFF2-40B4-BE49-F238E27FC236}">
                <a16:creationId xmlns:a16="http://schemas.microsoft.com/office/drawing/2014/main" id="{017AAB80-CDA7-4BA1-A031-9584B00D7295}"/>
              </a:ext>
            </a:extLst>
          </p:cNvPr>
          <p:cNvGrpSpPr/>
          <p:nvPr userDrawn="1"/>
        </p:nvGrpSpPr>
        <p:grpSpPr>
          <a:xfrm>
            <a:off x="618565" y="214882"/>
            <a:ext cx="969506" cy="2448075"/>
            <a:chOff x="3168709" y="228601"/>
            <a:chExt cx="2327486" cy="5877074"/>
          </a:xfrm>
        </p:grpSpPr>
        <p:sp>
          <p:nvSpPr>
            <p:cNvPr id="7" name="Freeform 25">
              <a:extLst>
                <a:ext uri="{FF2B5EF4-FFF2-40B4-BE49-F238E27FC236}">
                  <a16:creationId xmlns:a16="http://schemas.microsoft.com/office/drawing/2014/main" id="{2D0BEF18-0D3C-49A3-9C02-1E8CF3C36638}"/>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8" name="Group 7">
              <a:extLst>
                <a:ext uri="{FF2B5EF4-FFF2-40B4-BE49-F238E27FC236}">
                  <a16:creationId xmlns:a16="http://schemas.microsoft.com/office/drawing/2014/main" id="{419C171C-82E6-4FF8-A9F7-1216BE08671F}"/>
                </a:ext>
              </a:extLst>
            </p:cNvPr>
            <p:cNvGrpSpPr/>
            <p:nvPr userDrawn="1"/>
          </p:nvGrpSpPr>
          <p:grpSpPr>
            <a:xfrm>
              <a:off x="3168709" y="228601"/>
              <a:ext cx="2327486" cy="5877074"/>
              <a:chOff x="3168709" y="228601"/>
              <a:chExt cx="2327486" cy="5877074"/>
            </a:xfrm>
          </p:grpSpPr>
          <p:sp>
            <p:nvSpPr>
              <p:cNvPr id="9" name="Freeform 12">
                <a:extLst>
                  <a:ext uri="{FF2B5EF4-FFF2-40B4-BE49-F238E27FC236}">
                    <a16:creationId xmlns:a16="http://schemas.microsoft.com/office/drawing/2014/main" id="{6395DC0F-181B-4B58-890E-C4F165F31821}"/>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10" name="Group 9">
                <a:extLst>
                  <a:ext uri="{FF2B5EF4-FFF2-40B4-BE49-F238E27FC236}">
                    <a16:creationId xmlns:a16="http://schemas.microsoft.com/office/drawing/2014/main" id="{641FE651-94D2-4BD6-9313-122B8B342AC1}"/>
                  </a:ext>
                </a:extLst>
              </p:cNvPr>
              <p:cNvGrpSpPr/>
              <p:nvPr userDrawn="1"/>
            </p:nvGrpSpPr>
            <p:grpSpPr>
              <a:xfrm>
                <a:off x="3168709" y="228601"/>
                <a:ext cx="2327486" cy="5877074"/>
                <a:chOff x="3168709" y="228601"/>
                <a:chExt cx="2327486" cy="5877074"/>
              </a:xfrm>
            </p:grpSpPr>
            <p:grpSp>
              <p:nvGrpSpPr>
                <p:cNvPr id="11" name="Group 95">
                  <a:extLst>
                    <a:ext uri="{FF2B5EF4-FFF2-40B4-BE49-F238E27FC236}">
                      <a16:creationId xmlns:a16="http://schemas.microsoft.com/office/drawing/2014/main" id="{40DCFE98-348E-4C25-9F64-57A21FE95A59}"/>
                    </a:ext>
                  </a:extLst>
                </p:cNvPr>
                <p:cNvGrpSpPr/>
                <p:nvPr/>
              </p:nvGrpSpPr>
              <p:grpSpPr>
                <a:xfrm rot="16200000">
                  <a:off x="2865684" y="869627"/>
                  <a:ext cx="1208553" cy="602503"/>
                  <a:chOff x="3981736" y="2443194"/>
                  <a:chExt cx="1065822" cy="531347"/>
                </a:xfrm>
              </p:grpSpPr>
              <p:sp>
                <p:nvSpPr>
                  <p:cNvPr id="53" name="Freeform 23">
                    <a:extLst>
                      <a:ext uri="{FF2B5EF4-FFF2-40B4-BE49-F238E27FC236}">
                        <a16:creationId xmlns:a16="http://schemas.microsoft.com/office/drawing/2014/main" id="{4CE114A5-2736-4642-87DD-E10E51E8A82F}"/>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54" name="Rectangle 22">
                    <a:extLst>
                      <a:ext uri="{FF2B5EF4-FFF2-40B4-BE49-F238E27FC236}">
                        <a16:creationId xmlns:a16="http://schemas.microsoft.com/office/drawing/2014/main" id="{CC34D096-AE84-4EF2-97A4-AD84C119DC22}"/>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12" name="Freeform 28">
                  <a:extLst>
                    <a:ext uri="{FF2B5EF4-FFF2-40B4-BE49-F238E27FC236}">
                      <a16:creationId xmlns:a16="http://schemas.microsoft.com/office/drawing/2014/main" id="{056494AB-0F5F-4D51-A85B-DAAE4D29BF74}"/>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3" name="Group 12">
                  <a:extLst>
                    <a:ext uri="{FF2B5EF4-FFF2-40B4-BE49-F238E27FC236}">
                      <a16:creationId xmlns:a16="http://schemas.microsoft.com/office/drawing/2014/main" id="{365FCA82-1AE8-4CDD-91BA-BA792DEC0BD7}"/>
                    </a:ext>
                  </a:extLst>
                </p:cNvPr>
                <p:cNvGrpSpPr/>
                <p:nvPr userDrawn="1"/>
              </p:nvGrpSpPr>
              <p:grpSpPr>
                <a:xfrm>
                  <a:off x="3168711" y="231929"/>
                  <a:ext cx="2327484" cy="5873746"/>
                  <a:chOff x="3168711" y="231929"/>
                  <a:chExt cx="2327484" cy="5873746"/>
                </a:xfrm>
              </p:grpSpPr>
              <p:grpSp>
                <p:nvGrpSpPr>
                  <p:cNvPr id="15" name="Group 100">
                    <a:extLst>
                      <a:ext uri="{FF2B5EF4-FFF2-40B4-BE49-F238E27FC236}">
                        <a16:creationId xmlns:a16="http://schemas.microsoft.com/office/drawing/2014/main" id="{A526D7F9-D4A1-4796-902D-E9FCC3C6F24C}"/>
                      </a:ext>
                    </a:extLst>
                  </p:cNvPr>
                  <p:cNvGrpSpPr/>
                  <p:nvPr/>
                </p:nvGrpSpPr>
                <p:grpSpPr>
                  <a:xfrm>
                    <a:off x="3168713" y="2311687"/>
                    <a:ext cx="2327481" cy="2620368"/>
                    <a:chOff x="3765550" y="4460875"/>
                    <a:chExt cx="1612901" cy="1882775"/>
                  </a:xfrm>
                </p:grpSpPr>
                <p:sp>
                  <p:nvSpPr>
                    <p:cNvPr id="50" name="Freeform 6">
                      <a:extLst>
                        <a:ext uri="{FF2B5EF4-FFF2-40B4-BE49-F238E27FC236}">
                          <a16:creationId xmlns:a16="http://schemas.microsoft.com/office/drawing/2014/main" id="{560CD24D-1B4A-4762-B5B1-2FE7196AD127}"/>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1" name="Freeform 15">
                      <a:extLst>
                        <a:ext uri="{FF2B5EF4-FFF2-40B4-BE49-F238E27FC236}">
                          <a16:creationId xmlns:a16="http://schemas.microsoft.com/office/drawing/2014/main" id="{9A3CD1D8-8258-4A0B-B0EB-91900EBA6771}"/>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2" name="Rectangle 24">
                      <a:extLst>
                        <a:ext uri="{FF2B5EF4-FFF2-40B4-BE49-F238E27FC236}">
                          <a16:creationId xmlns:a16="http://schemas.microsoft.com/office/drawing/2014/main" id="{8A519B40-0075-4810-B864-8B359D8C32EC}"/>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6" name="Freeform 8">
                    <a:extLst>
                      <a:ext uri="{FF2B5EF4-FFF2-40B4-BE49-F238E27FC236}">
                        <a16:creationId xmlns:a16="http://schemas.microsoft.com/office/drawing/2014/main" id="{115C6E3A-BE3E-4870-A976-0CEB5FFCE780}"/>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7" name="Group 100">
                    <a:extLst>
                      <a:ext uri="{FF2B5EF4-FFF2-40B4-BE49-F238E27FC236}">
                        <a16:creationId xmlns:a16="http://schemas.microsoft.com/office/drawing/2014/main" id="{D1E13380-1A98-4FCF-A976-A953AFC28140}"/>
                      </a:ext>
                    </a:extLst>
                  </p:cNvPr>
                  <p:cNvGrpSpPr/>
                  <p:nvPr/>
                </p:nvGrpSpPr>
                <p:grpSpPr>
                  <a:xfrm>
                    <a:off x="3168712" y="3485307"/>
                    <a:ext cx="2327483" cy="2620368"/>
                    <a:chOff x="3765549" y="4460875"/>
                    <a:chExt cx="1612902" cy="1882775"/>
                  </a:xfrm>
                </p:grpSpPr>
                <p:sp>
                  <p:nvSpPr>
                    <p:cNvPr id="47" name="Freeform 6">
                      <a:extLst>
                        <a:ext uri="{FF2B5EF4-FFF2-40B4-BE49-F238E27FC236}">
                          <a16:creationId xmlns:a16="http://schemas.microsoft.com/office/drawing/2014/main" id="{CD1CD0C1-B622-48B8-A009-40F18581FF5C}"/>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8" name="Freeform 15">
                      <a:extLst>
                        <a:ext uri="{FF2B5EF4-FFF2-40B4-BE49-F238E27FC236}">
                          <a16:creationId xmlns:a16="http://schemas.microsoft.com/office/drawing/2014/main" id="{6C0FC471-FBC6-43F8-9C88-D10F6B9D0D25}"/>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9" name="Rectangle 24">
                      <a:extLst>
                        <a:ext uri="{FF2B5EF4-FFF2-40B4-BE49-F238E27FC236}">
                          <a16:creationId xmlns:a16="http://schemas.microsoft.com/office/drawing/2014/main" id="{828B82E9-E84F-4D0D-B336-6FEFF8EAD747}"/>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18" name="Group 17">
                    <a:extLst>
                      <a:ext uri="{FF2B5EF4-FFF2-40B4-BE49-F238E27FC236}">
                        <a16:creationId xmlns:a16="http://schemas.microsoft.com/office/drawing/2014/main" id="{967D118B-FEFC-499F-832B-5008F09C4EF2}"/>
                      </a:ext>
                    </a:extLst>
                  </p:cNvPr>
                  <p:cNvGrpSpPr/>
                  <p:nvPr userDrawn="1"/>
                </p:nvGrpSpPr>
                <p:grpSpPr>
                  <a:xfrm>
                    <a:off x="3840107" y="1522359"/>
                    <a:ext cx="1632084" cy="188019"/>
                    <a:chOff x="3840107" y="1522359"/>
                    <a:chExt cx="1632084" cy="188019"/>
                  </a:xfrm>
                </p:grpSpPr>
                <p:sp>
                  <p:nvSpPr>
                    <p:cNvPr id="45" name="Freeform 7">
                      <a:extLst>
                        <a:ext uri="{FF2B5EF4-FFF2-40B4-BE49-F238E27FC236}">
                          <a16:creationId xmlns:a16="http://schemas.microsoft.com/office/drawing/2014/main" id="{1FFD6729-EE7C-423F-95E2-0D83AC9F43F1}"/>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127F5D29-3700-49FA-9255-0BBB6E6E3558}"/>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19" name="Group 18">
                    <a:extLst>
                      <a:ext uri="{FF2B5EF4-FFF2-40B4-BE49-F238E27FC236}">
                        <a16:creationId xmlns:a16="http://schemas.microsoft.com/office/drawing/2014/main" id="{E0DA12E3-959A-4B5E-A51F-AC4804815297}"/>
                      </a:ext>
                    </a:extLst>
                  </p:cNvPr>
                  <p:cNvGrpSpPr/>
                  <p:nvPr userDrawn="1"/>
                </p:nvGrpSpPr>
                <p:grpSpPr>
                  <a:xfrm>
                    <a:off x="3271283" y="3957748"/>
                    <a:ext cx="1836751" cy="188019"/>
                    <a:chOff x="3271283" y="3957748"/>
                    <a:chExt cx="1836751" cy="188019"/>
                  </a:xfrm>
                </p:grpSpPr>
                <p:sp>
                  <p:nvSpPr>
                    <p:cNvPr id="43" name="Freeform 5">
                      <a:extLst>
                        <a:ext uri="{FF2B5EF4-FFF2-40B4-BE49-F238E27FC236}">
                          <a16:creationId xmlns:a16="http://schemas.microsoft.com/office/drawing/2014/main" id="{8E903DE2-493E-432A-A560-EB8D55197AC4}"/>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6">
                      <a:extLst>
                        <a:ext uri="{FF2B5EF4-FFF2-40B4-BE49-F238E27FC236}">
                          <a16:creationId xmlns:a16="http://schemas.microsoft.com/office/drawing/2014/main" id="{84B9A043-FAA9-465E-8453-AD092496F4A7}"/>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0" name="Group 19">
                    <a:extLst>
                      <a:ext uri="{FF2B5EF4-FFF2-40B4-BE49-F238E27FC236}">
                        <a16:creationId xmlns:a16="http://schemas.microsoft.com/office/drawing/2014/main" id="{BB52119A-BFC1-4127-8FF9-221A553F022B}"/>
                      </a:ext>
                    </a:extLst>
                  </p:cNvPr>
                  <p:cNvGrpSpPr/>
                  <p:nvPr userDrawn="1"/>
                </p:nvGrpSpPr>
                <p:grpSpPr>
                  <a:xfrm>
                    <a:off x="3539951" y="4353425"/>
                    <a:ext cx="1870418" cy="188019"/>
                    <a:chOff x="3539951" y="4353425"/>
                    <a:chExt cx="1870418" cy="188019"/>
                  </a:xfrm>
                </p:grpSpPr>
                <p:sp>
                  <p:nvSpPr>
                    <p:cNvPr id="41" name="Freeform 7">
                      <a:extLst>
                        <a:ext uri="{FF2B5EF4-FFF2-40B4-BE49-F238E27FC236}">
                          <a16:creationId xmlns:a16="http://schemas.microsoft.com/office/drawing/2014/main" id="{F1538842-68FD-4A67-B7BE-DAD4DB659FFD}"/>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A90A0C50-1407-4371-9072-41B549CA2CC2}"/>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1" name="Group 20">
                    <a:extLst>
                      <a:ext uri="{FF2B5EF4-FFF2-40B4-BE49-F238E27FC236}">
                        <a16:creationId xmlns:a16="http://schemas.microsoft.com/office/drawing/2014/main" id="{76BF6E0C-8265-46A0-A44C-674576C69512}"/>
                      </a:ext>
                    </a:extLst>
                  </p:cNvPr>
                  <p:cNvGrpSpPr/>
                  <p:nvPr userDrawn="1"/>
                </p:nvGrpSpPr>
                <p:grpSpPr>
                  <a:xfrm>
                    <a:off x="3199275" y="3561700"/>
                    <a:ext cx="1303272" cy="188389"/>
                    <a:chOff x="3199275" y="3561700"/>
                    <a:chExt cx="1303272" cy="188389"/>
                  </a:xfrm>
                </p:grpSpPr>
                <p:sp>
                  <p:nvSpPr>
                    <p:cNvPr id="39" name="Freeform 9">
                      <a:extLst>
                        <a:ext uri="{FF2B5EF4-FFF2-40B4-BE49-F238E27FC236}">
                          <a16:creationId xmlns:a16="http://schemas.microsoft.com/office/drawing/2014/main" id="{672560B0-6070-4050-9E29-00B38398E680}"/>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0" name="Freeform 10">
                      <a:extLst>
                        <a:ext uri="{FF2B5EF4-FFF2-40B4-BE49-F238E27FC236}">
                          <a16:creationId xmlns:a16="http://schemas.microsoft.com/office/drawing/2014/main" id="{A9280B88-C2F0-437A-9276-E6C85CDC6303}"/>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2" name="Group 21">
                    <a:extLst>
                      <a:ext uri="{FF2B5EF4-FFF2-40B4-BE49-F238E27FC236}">
                        <a16:creationId xmlns:a16="http://schemas.microsoft.com/office/drawing/2014/main" id="{B096AA7C-2207-468E-A57F-17B4967D9A37}"/>
                      </a:ext>
                    </a:extLst>
                  </p:cNvPr>
                  <p:cNvGrpSpPr/>
                  <p:nvPr userDrawn="1"/>
                </p:nvGrpSpPr>
                <p:grpSpPr>
                  <a:xfrm>
                    <a:off x="3681704" y="3175145"/>
                    <a:ext cx="1641688" cy="188019"/>
                    <a:chOff x="3681704" y="3175145"/>
                    <a:chExt cx="1641688" cy="188019"/>
                  </a:xfrm>
                </p:grpSpPr>
                <p:sp>
                  <p:nvSpPr>
                    <p:cNvPr id="37" name="Freeform 7">
                      <a:extLst>
                        <a:ext uri="{FF2B5EF4-FFF2-40B4-BE49-F238E27FC236}">
                          <a16:creationId xmlns:a16="http://schemas.microsoft.com/office/drawing/2014/main" id="{73288786-F035-476C-8A02-74B91B1165D6}"/>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8" name="Freeform 8">
                      <a:extLst>
                        <a:ext uri="{FF2B5EF4-FFF2-40B4-BE49-F238E27FC236}">
                          <a16:creationId xmlns:a16="http://schemas.microsoft.com/office/drawing/2014/main" id="{526F08F4-A6AA-47F1-BF85-B663A67FF0CE}"/>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3" name="Group 22">
                    <a:extLst>
                      <a:ext uri="{FF2B5EF4-FFF2-40B4-BE49-F238E27FC236}">
                        <a16:creationId xmlns:a16="http://schemas.microsoft.com/office/drawing/2014/main" id="{12D673FA-F47F-48A1-A000-EF98D61728AB}"/>
                      </a:ext>
                    </a:extLst>
                  </p:cNvPr>
                  <p:cNvGrpSpPr/>
                  <p:nvPr userDrawn="1"/>
                </p:nvGrpSpPr>
                <p:grpSpPr>
                  <a:xfrm>
                    <a:off x="3256878" y="2765422"/>
                    <a:ext cx="2153490" cy="188019"/>
                    <a:chOff x="3256878" y="2765422"/>
                    <a:chExt cx="2153490" cy="188019"/>
                  </a:xfrm>
                </p:grpSpPr>
                <p:sp>
                  <p:nvSpPr>
                    <p:cNvPr id="35" name="Freeform 7">
                      <a:extLst>
                        <a:ext uri="{FF2B5EF4-FFF2-40B4-BE49-F238E27FC236}">
                          <a16:creationId xmlns:a16="http://schemas.microsoft.com/office/drawing/2014/main" id="{1AF8C741-29DA-43BE-B8DC-90120C2A85EE}"/>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6" name="Freeform 8">
                      <a:extLst>
                        <a:ext uri="{FF2B5EF4-FFF2-40B4-BE49-F238E27FC236}">
                          <a16:creationId xmlns:a16="http://schemas.microsoft.com/office/drawing/2014/main" id="{5601ADA3-785C-4299-8D40-88F1053EE6E0}"/>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4" name="Group 23">
                    <a:extLst>
                      <a:ext uri="{FF2B5EF4-FFF2-40B4-BE49-F238E27FC236}">
                        <a16:creationId xmlns:a16="http://schemas.microsoft.com/office/drawing/2014/main" id="{048815DE-5496-4F75-AA0D-BBFC88956FAF}"/>
                      </a:ext>
                    </a:extLst>
                  </p:cNvPr>
                  <p:cNvGrpSpPr/>
                  <p:nvPr userDrawn="1"/>
                </p:nvGrpSpPr>
                <p:grpSpPr>
                  <a:xfrm>
                    <a:off x="3206475" y="2355695"/>
                    <a:ext cx="2023303" cy="188019"/>
                    <a:chOff x="3206475" y="2355695"/>
                    <a:chExt cx="2023303" cy="188019"/>
                  </a:xfrm>
                </p:grpSpPr>
                <p:sp>
                  <p:nvSpPr>
                    <p:cNvPr id="33" name="Freeform 7">
                      <a:extLst>
                        <a:ext uri="{FF2B5EF4-FFF2-40B4-BE49-F238E27FC236}">
                          <a16:creationId xmlns:a16="http://schemas.microsoft.com/office/drawing/2014/main" id="{B7680161-35C1-4662-A979-0C932AEBA61A}"/>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4" name="Freeform 8">
                      <a:extLst>
                        <a:ext uri="{FF2B5EF4-FFF2-40B4-BE49-F238E27FC236}">
                          <a16:creationId xmlns:a16="http://schemas.microsoft.com/office/drawing/2014/main" id="{F5A8EE26-F064-4F97-8E61-A13BBF0FCA06}"/>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5" name="Group 24">
                    <a:extLst>
                      <a:ext uri="{FF2B5EF4-FFF2-40B4-BE49-F238E27FC236}">
                        <a16:creationId xmlns:a16="http://schemas.microsoft.com/office/drawing/2014/main" id="{AA30F020-3CEF-4BB0-82F3-1ECEBBF45A04}"/>
                      </a:ext>
                    </a:extLst>
                  </p:cNvPr>
                  <p:cNvGrpSpPr/>
                  <p:nvPr userDrawn="1"/>
                </p:nvGrpSpPr>
                <p:grpSpPr>
                  <a:xfrm>
                    <a:off x="3314481" y="1098742"/>
                    <a:ext cx="1699289" cy="188019"/>
                    <a:chOff x="3314481" y="1098742"/>
                    <a:chExt cx="1699289" cy="188019"/>
                  </a:xfrm>
                </p:grpSpPr>
                <p:sp>
                  <p:nvSpPr>
                    <p:cNvPr id="31" name="Freeform 7">
                      <a:extLst>
                        <a:ext uri="{FF2B5EF4-FFF2-40B4-BE49-F238E27FC236}">
                          <a16:creationId xmlns:a16="http://schemas.microsoft.com/office/drawing/2014/main" id="{95F0EA69-D159-4874-8E44-790C90A947BE}"/>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2" name="Freeform 8">
                      <a:extLst>
                        <a:ext uri="{FF2B5EF4-FFF2-40B4-BE49-F238E27FC236}">
                          <a16:creationId xmlns:a16="http://schemas.microsoft.com/office/drawing/2014/main" id="{F0123228-7A06-4DBC-AA99-35686E454BC1}"/>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26" name="Freeform 7">
                    <a:extLst>
                      <a:ext uri="{FF2B5EF4-FFF2-40B4-BE49-F238E27FC236}">
                        <a16:creationId xmlns:a16="http://schemas.microsoft.com/office/drawing/2014/main" id="{A1EDDE0F-3C1C-4443-8E45-4BE671AFD498}"/>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27" name="Freeform 8">
                    <a:extLst>
                      <a:ext uri="{FF2B5EF4-FFF2-40B4-BE49-F238E27FC236}">
                        <a16:creationId xmlns:a16="http://schemas.microsoft.com/office/drawing/2014/main" id="{0F9264BE-DD50-4D57-94A8-23D6FE09E59C}"/>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8" name="Freeform 14">
                    <a:extLst>
                      <a:ext uri="{FF2B5EF4-FFF2-40B4-BE49-F238E27FC236}">
                        <a16:creationId xmlns:a16="http://schemas.microsoft.com/office/drawing/2014/main" id="{F95BAC81-86FC-4B80-99DB-FFBFD09DB647}"/>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9" name="Freeform 16">
                    <a:extLst>
                      <a:ext uri="{FF2B5EF4-FFF2-40B4-BE49-F238E27FC236}">
                        <a16:creationId xmlns:a16="http://schemas.microsoft.com/office/drawing/2014/main" id="{A5C782EF-EC18-4A7B-A867-4EE68013D82D}"/>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0" name="Freeform 13">
                    <a:extLst>
                      <a:ext uri="{FF2B5EF4-FFF2-40B4-BE49-F238E27FC236}">
                        <a16:creationId xmlns:a16="http://schemas.microsoft.com/office/drawing/2014/main" id="{2999E876-7570-46D1-BA29-1537A5BF58AC}"/>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14" name="Freeform 28">
                  <a:extLst>
                    <a:ext uri="{FF2B5EF4-FFF2-40B4-BE49-F238E27FC236}">
                      <a16:creationId xmlns:a16="http://schemas.microsoft.com/office/drawing/2014/main" id="{FF75A738-D074-4CA6-A01B-0BEE2404D02F}"/>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55" name="Text Placeholder 108">
            <a:extLst>
              <a:ext uri="{FF2B5EF4-FFF2-40B4-BE49-F238E27FC236}">
                <a16:creationId xmlns:a16="http://schemas.microsoft.com/office/drawing/2014/main" id="{BFE14721-8A4C-40DA-998F-CFB89188BBD0}"/>
              </a:ext>
            </a:extLst>
          </p:cNvPr>
          <p:cNvSpPr>
            <a:spLocks noGrp="1"/>
          </p:cNvSpPr>
          <p:nvPr>
            <p:ph type="body" sz="quarter" idx="13"/>
          </p:nvPr>
        </p:nvSpPr>
        <p:spPr>
          <a:xfrm>
            <a:off x="2514600" y="1968500"/>
            <a:ext cx="9004300" cy="3640138"/>
          </a:xfrm>
          <a:solidFill>
            <a:schemeClr val="bg1"/>
          </a:solidFill>
          <a:ln>
            <a:solidFill>
              <a:schemeClr val="accent1"/>
            </a:solidFill>
          </a:ln>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5168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accent1">
                <a:lumMod val="0"/>
                <a:lumOff val="100000"/>
              </a:schemeClr>
            </a:gs>
            <a:gs pos="0">
              <a:schemeClr val="accent1">
                <a:lumMod val="0"/>
                <a:lumOff val="100000"/>
              </a:schemeClr>
            </a:gs>
            <a:gs pos="80700">
              <a:schemeClr val="accent3">
                <a:lumMod val="60000"/>
                <a:lumOff val="40000"/>
              </a:schemeClr>
            </a:gs>
            <a:gs pos="100000">
              <a:schemeClr val="accent3">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9F31-521D-4FF0-A8E0-BE2DAF1724AE}"/>
              </a:ext>
            </a:extLst>
          </p:cNvPr>
          <p:cNvSpPr>
            <a:spLocks noGrp="1"/>
          </p:cNvSpPr>
          <p:nvPr>
            <p:ph type="title"/>
          </p:nvPr>
        </p:nvSpPr>
        <p:spPr>
          <a:xfrm>
            <a:off x="1917016" y="274638"/>
            <a:ext cx="9665384" cy="1143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EA00D342-1608-450F-8F7B-B9121255DDB9}"/>
              </a:ext>
            </a:extLst>
          </p:cNvPr>
          <p:cNvSpPr>
            <a:spLocks noGrp="1"/>
          </p:cNvSpPr>
          <p:nvPr>
            <p:ph type="dt" sz="half" idx="10"/>
          </p:nvPr>
        </p:nvSpPr>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4" name="Footer Placeholder 3">
            <a:extLst>
              <a:ext uri="{FF2B5EF4-FFF2-40B4-BE49-F238E27FC236}">
                <a16:creationId xmlns:a16="http://schemas.microsoft.com/office/drawing/2014/main" id="{149536C3-252F-462A-8115-58CC15B75F2E}"/>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5AC975F6-A17C-426A-BCCF-18271D93EF5A}"/>
              </a:ext>
            </a:extLst>
          </p:cNvPr>
          <p:cNvSpPr>
            <a:spLocks noGrp="1"/>
          </p:cNvSpPr>
          <p:nvPr>
            <p:ph type="sldNum" sz="quarter" idx="12"/>
          </p:nvPr>
        </p:nvSpPr>
        <p:spPr/>
        <p:txBody>
          <a:bodyPr/>
          <a:lstStyle>
            <a:lvl1pPr>
              <a:defRPr>
                <a:solidFill>
                  <a:schemeClr val="bg1"/>
                </a:solidFill>
              </a:defRPr>
            </a:lvl1pPr>
          </a:lstStyle>
          <a:p>
            <a:fld id="{D63FD911-8171-4566-9A69-B0D9211F5CF2}" type="slidenum">
              <a:rPr lang="en-US" smtClean="0"/>
              <a:pPr/>
              <a:t>‹#›</a:t>
            </a:fld>
            <a:endParaRPr lang="en-US" dirty="0"/>
          </a:p>
        </p:txBody>
      </p:sp>
      <p:grpSp>
        <p:nvGrpSpPr>
          <p:cNvPr id="6" name="Group 5" descr="DNA Strand">
            <a:extLst>
              <a:ext uri="{FF2B5EF4-FFF2-40B4-BE49-F238E27FC236}">
                <a16:creationId xmlns:a16="http://schemas.microsoft.com/office/drawing/2014/main" id="{017AAB80-CDA7-4BA1-A031-9584B00D7295}"/>
              </a:ext>
            </a:extLst>
          </p:cNvPr>
          <p:cNvGrpSpPr/>
          <p:nvPr userDrawn="1"/>
        </p:nvGrpSpPr>
        <p:grpSpPr>
          <a:xfrm>
            <a:off x="618565" y="214882"/>
            <a:ext cx="969506" cy="2448075"/>
            <a:chOff x="3168709" y="228601"/>
            <a:chExt cx="2327486" cy="5877074"/>
          </a:xfrm>
        </p:grpSpPr>
        <p:sp>
          <p:nvSpPr>
            <p:cNvPr id="7" name="Freeform 25">
              <a:extLst>
                <a:ext uri="{FF2B5EF4-FFF2-40B4-BE49-F238E27FC236}">
                  <a16:creationId xmlns:a16="http://schemas.microsoft.com/office/drawing/2014/main" id="{2D0BEF18-0D3C-49A3-9C02-1E8CF3C36638}"/>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8" name="Group 7">
              <a:extLst>
                <a:ext uri="{FF2B5EF4-FFF2-40B4-BE49-F238E27FC236}">
                  <a16:creationId xmlns:a16="http://schemas.microsoft.com/office/drawing/2014/main" id="{419C171C-82E6-4FF8-A9F7-1216BE08671F}"/>
                </a:ext>
              </a:extLst>
            </p:cNvPr>
            <p:cNvGrpSpPr/>
            <p:nvPr userDrawn="1"/>
          </p:nvGrpSpPr>
          <p:grpSpPr>
            <a:xfrm>
              <a:off x="3168709" y="228601"/>
              <a:ext cx="2327486" cy="5877074"/>
              <a:chOff x="3168709" y="228601"/>
              <a:chExt cx="2327486" cy="5877074"/>
            </a:xfrm>
          </p:grpSpPr>
          <p:sp>
            <p:nvSpPr>
              <p:cNvPr id="9" name="Freeform 12">
                <a:extLst>
                  <a:ext uri="{FF2B5EF4-FFF2-40B4-BE49-F238E27FC236}">
                    <a16:creationId xmlns:a16="http://schemas.microsoft.com/office/drawing/2014/main" id="{6395DC0F-181B-4B58-890E-C4F165F31821}"/>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10" name="Group 9">
                <a:extLst>
                  <a:ext uri="{FF2B5EF4-FFF2-40B4-BE49-F238E27FC236}">
                    <a16:creationId xmlns:a16="http://schemas.microsoft.com/office/drawing/2014/main" id="{641FE651-94D2-4BD6-9313-122B8B342AC1}"/>
                  </a:ext>
                </a:extLst>
              </p:cNvPr>
              <p:cNvGrpSpPr/>
              <p:nvPr userDrawn="1"/>
            </p:nvGrpSpPr>
            <p:grpSpPr>
              <a:xfrm>
                <a:off x="3168709" y="228601"/>
                <a:ext cx="2327486" cy="5877074"/>
                <a:chOff x="3168709" y="228601"/>
                <a:chExt cx="2327486" cy="5877074"/>
              </a:xfrm>
            </p:grpSpPr>
            <p:grpSp>
              <p:nvGrpSpPr>
                <p:cNvPr id="11" name="Group 95">
                  <a:extLst>
                    <a:ext uri="{FF2B5EF4-FFF2-40B4-BE49-F238E27FC236}">
                      <a16:creationId xmlns:a16="http://schemas.microsoft.com/office/drawing/2014/main" id="{40DCFE98-348E-4C25-9F64-57A21FE95A59}"/>
                    </a:ext>
                  </a:extLst>
                </p:cNvPr>
                <p:cNvGrpSpPr/>
                <p:nvPr/>
              </p:nvGrpSpPr>
              <p:grpSpPr>
                <a:xfrm rot="16200000">
                  <a:off x="2865684" y="869627"/>
                  <a:ext cx="1208553" cy="602503"/>
                  <a:chOff x="3981736" y="2443194"/>
                  <a:chExt cx="1065822" cy="531347"/>
                </a:xfrm>
              </p:grpSpPr>
              <p:sp>
                <p:nvSpPr>
                  <p:cNvPr id="53" name="Freeform 23">
                    <a:extLst>
                      <a:ext uri="{FF2B5EF4-FFF2-40B4-BE49-F238E27FC236}">
                        <a16:creationId xmlns:a16="http://schemas.microsoft.com/office/drawing/2014/main" id="{4CE114A5-2736-4642-87DD-E10E51E8A82F}"/>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54" name="Rectangle 22">
                    <a:extLst>
                      <a:ext uri="{FF2B5EF4-FFF2-40B4-BE49-F238E27FC236}">
                        <a16:creationId xmlns:a16="http://schemas.microsoft.com/office/drawing/2014/main" id="{CC34D096-AE84-4EF2-97A4-AD84C119DC22}"/>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12" name="Freeform 28">
                  <a:extLst>
                    <a:ext uri="{FF2B5EF4-FFF2-40B4-BE49-F238E27FC236}">
                      <a16:creationId xmlns:a16="http://schemas.microsoft.com/office/drawing/2014/main" id="{056494AB-0F5F-4D51-A85B-DAAE4D29BF74}"/>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3" name="Group 12">
                  <a:extLst>
                    <a:ext uri="{FF2B5EF4-FFF2-40B4-BE49-F238E27FC236}">
                      <a16:creationId xmlns:a16="http://schemas.microsoft.com/office/drawing/2014/main" id="{365FCA82-1AE8-4CDD-91BA-BA792DEC0BD7}"/>
                    </a:ext>
                  </a:extLst>
                </p:cNvPr>
                <p:cNvGrpSpPr/>
                <p:nvPr userDrawn="1"/>
              </p:nvGrpSpPr>
              <p:grpSpPr>
                <a:xfrm>
                  <a:off x="3168711" y="231929"/>
                  <a:ext cx="2327484" cy="5873746"/>
                  <a:chOff x="3168711" y="231929"/>
                  <a:chExt cx="2327484" cy="5873746"/>
                </a:xfrm>
              </p:grpSpPr>
              <p:grpSp>
                <p:nvGrpSpPr>
                  <p:cNvPr id="15" name="Group 100">
                    <a:extLst>
                      <a:ext uri="{FF2B5EF4-FFF2-40B4-BE49-F238E27FC236}">
                        <a16:creationId xmlns:a16="http://schemas.microsoft.com/office/drawing/2014/main" id="{A526D7F9-D4A1-4796-902D-E9FCC3C6F24C}"/>
                      </a:ext>
                    </a:extLst>
                  </p:cNvPr>
                  <p:cNvGrpSpPr/>
                  <p:nvPr/>
                </p:nvGrpSpPr>
                <p:grpSpPr>
                  <a:xfrm>
                    <a:off x="3168713" y="2311687"/>
                    <a:ext cx="2327481" cy="2620368"/>
                    <a:chOff x="3765550" y="4460875"/>
                    <a:chExt cx="1612901" cy="1882775"/>
                  </a:xfrm>
                </p:grpSpPr>
                <p:sp>
                  <p:nvSpPr>
                    <p:cNvPr id="50" name="Freeform 6">
                      <a:extLst>
                        <a:ext uri="{FF2B5EF4-FFF2-40B4-BE49-F238E27FC236}">
                          <a16:creationId xmlns:a16="http://schemas.microsoft.com/office/drawing/2014/main" id="{560CD24D-1B4A-4762-B5B1-2FE7196AD127}"/>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1" name="Freeform 15">
                      <a:extLst>
                        <a:ext uri="{FF2B5EF4-FFF2-40B4-BE49-F238E27FC236}">
                          <a16:creationId xmlns:a16="http://schemas.microsoft.com/office/drawing/2014/main" id="{9A3CD1D8-8258-4A0B-B0EB-91900EBA6771}"/>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2" name="Rectangle 24">
                      <a:extLst>
                        <a:ext uri="{FF2B5EF4-FFF2-40B4-BE49-F238E27FC236}">
                          <a16:creationId xmlns:a16="http://schemas.microsoft.com/office/drawing/2014/main" id="{8A519B40-0075-4810-B864-8B359D8C32EC}"/>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6" name="Freeform 8">
                    <a:extLst>
                      <a:ext uri="{FF2B5EF4-FFF2-40B4-BE49-F238E27FC236}">
                        <a16:creationId xmlns:a16="http://schemas.microsoft.com/office/drawing/2014/main" id="{115C6E3A-BE3E-4870-A976-0CEB5FFCE780}"/>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7" name="Group 100">
                    <a:extLst>
                      <a:ext uri="{FF2B5EF4-FFF2-40B4-BE49-F238E27FC236}">
                        <a16:creationId xmlns:a16="http://schemas.microsoft.com/office/drawing/2014/main" id="{D1E13380-1A98-4FCF-A976-A953AFC28140}"/>
                      </a:ext>
                    </a:extLst>
                  </p:cNvPr>
                  <p:cNvGrpSpPr/>
                  <p:nvPr/>
                </p:nvGrpSpPr>
                <p:grpSpPr>
                  <a:xfrm>
                    <a:off x="3168712" y="3485307"/>
                    <a:ext cx="2327483" cy="2620368"/>
                    <a:chOff x="3765549" y="4460875"/>
                    <a:chExt cx="1612902" cy="1882775"/>
                  </a:xfrm>
                </p:grpSpPr>
                <p:sp>
                  <p:nvSpPr>
                    <p:cNvPr id="47" name="Freeform 6">
                      <a:extLst>
                        <a:ext uri="{FF2B5EF4-FFF2-40B4-BE49-F238E27FC236}">
                          <a16:creationId xmlns:a16="http://schemas.microsoft.com/office/drawing/2014/main" id="{CD1CD0C1-B622-48B8-A009-40F18581FF5C}"/>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8" name="Freeform 15">
                      <a:extLst>
                        <a:ext uri="{FF2B5EF4-FFF2-40B4-BE49-F238E27FC236}">
                          <a16:creationId xmlns:a16="http://schemas.microsoft.com/office/drawing/2014/main" id="{6C0FC471-FBC6-43F8-9C88-D10F6B9D0D25}"/>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9" name="Rectangle 24">
                      <a:extLst>
                        <a:ext uri="{FF2B5EF4-FFF2-40B4-BE49-F238E27FC236}">
                          <a16:creationId xmlns:a16="http://schemas.microsoft.com/office/drawing/2014/main" id="{828B82E9-E84F-4D0D-B336-6FEFF8EAD747}"/>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18" name="Group 17">
                    <a:extLst>
                      <a:ext uri="{FF2B5EF4-FFF2-40B4-BE49-F238E27FC236}">
                        <a16:creationId xmlns:a16="http://schemas.microsoft.com/office/drawing/2014/main" id="{967D118B-FEFC-499F-832B-5008F09C4EF2}"/>
                      </a:ext>
                    </a:extLst>
                  </p:cNvPr>
                  <p:cNvGrpSpPr/>
                  <p:nvPr userDrawn="1"/>
                </p:nvGrpSpPr>
                <p:grpSpPr>
                  <a:xfrm>
                    <a:off x="3840107" y="1522359"/>
                    <a:ext cx="1632084" cy="188019"/>
                    <a:chOff x="3840107" y="1522359"/>
                    <a:chExt cx="1632084" cy="188019"/>
                  </a:xfrm>
                </p:grpSpPr>
                <p:sp>
                  <p:nvSpPr>
                    <p:cNvPr id="45" name="Freeform 7">
                      <a:extLst>
                        <a:ext uri="{FF2B5EF4-FFF2-40B4-BE49-F238E27FC236}">
                          <a16:creationId xmlns:a16="http://schemas.microsoft.com/office/drawing/2014/main" id="{1FFD6729-EE7C-423F-95E2-0D83AC9F43F1}"/>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127F5D29-3700-49FA-9255-0BBB6E6E3558}"/>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19" name="Group 18">
                    <a:extLst>
                      <a:ext uri="{FF2B5EF4-FFF2-40B4-BE49-F238E27FC236}">
                        <a16:creationId xmlns:a16="http://schemas.microsoft.com/office/drawing/2014/main" id="{E0DA12E3-959A-4B5E-A51F-AC4804815297}"/>
                      </a:ext>
                    </a:extLst>
                  </p:cNvPr>
                  <p:cNvGrpSpPr/>
                  <p:nvPr userDrawn="1"/>
                </p:nvGrpSpPr>
                <p:grpSpPr>
                  <a:xfrm>
                    <a:off x="3271283" y="3957748"/>
                    <a:ext cx="1836751" cy="188019"/>
                    <a:chOff x="3271283" y="3957748"/>
                    <a:chExt cx="1836751" cy="188019"/>
                  </a:xfrm>
                </p:grpSpPr>
                <p:sp>
                  <p:nvSpPr>
                    <p:cNvPr id="43" name="Freeform 5">
                      <a:extLst>
                        <a:ext uri="{FF2B5EF4-FFF2-40B4-BE49-F238E27FC236}">
                          <a16:creationId xmlns:a16="http://schemas.microsoft.com/office/drawing/2014/main" id="{8E903DE2-493E-432A-A560-EB8D55197AC4}"/>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6">
                      <a:extLst>
                        <a:ext uri="{FF2B5EF4-FFF2-40B4-BE49-F238E27FC236}">
                          <a16:creationId xmlns:a16="http://schemas.microsoft.com/office/drawing/2014/main" id="{84B9A043-FAA9-465E-8453-AD092496F4A7}"/>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0" name="Group 19">
                    <a:extLst>
                      <a:ext uri="{FF2B5EF4-FFF2-40B4-BE49-F238E27FC236}">
                        <a16:creationId xmlns:a16="http://schemas.microsoft.com/office/drawing/2014/main" id="{BB52119A-BFC1-4127-8FF9-221A553F022B}"/>
                      </a:ext>
                    </a:extLst>
                  </p:cNvPr>
                  <p:cNvGrpSpPr/>
                  <p:nvPr userDrawn="1"/>
                </p:nvGrpSpPr>
                <p:grpSpPr>
                  <a:xfrm>
                    <a:off x="3539951" y="4353425"/>
                    <a:ext cx="1870418" cy="188019"/>
                    <a:chOff x="3539951" y="4353425"/>
                    <a:chExt cx="1870418" cy="188019"/>
                  </a:xfrm>
                </p:grpSpPr>
                <p:sp>
                  <p:nvSpPr>
                    <p:cNvPr id="41" name="Freeform 7">
                      <a:extLst>
                        <a:ext uri="{FF2B5EF4-FFF2-40B4-BE49-F238E27FC236}">
                          <a16:creationId xmlns:a16="http://schemas.microsoft.com/office/drawing/2014/main" id="{F1538842-68FD-4A67-B7BE-DAD4DB659FFD}"/>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A90A0C50-1407-4371-9072-41B549CA2CC2}"/>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1" name="Group 20">
                    <a:extLst>
                      <a:ext uri="{FF2B5EF4-FFF2-40B4-BE49-F238E27FC236}">
                        <a16:creationId xmlns:a16="http://schemas.microsoft.com/office/drawing/2014/main" id="{76BF6E0C-8265-46A0-A44C-674576C69512}"/>
                      </a:ext>
                    </a:extLst>
                  </p:cNvPr>
                  <p:cNvGrpSpPr/>
                  <p:nvPr userDrawn="1"/>
                </p:nvGrpSpPr>
                <p:grpSpPr>
                  <a:xfrm>
                    <a:off x="3199275" y="3561700"/>
                    <a:ext cx="1303272" cy="188389"/>
                    <a:chOff x="3199275" y="3561700"/>
                    <a:chExt cx="1303272" cy="188389"/>
                  </a:xfrm>
                </p:grpSpPr>
                <p:sp>
                  <p:nvSpPr>
                    <p:cNvPr id="39" name="Freeform 9">
                      <a:extLst>
                        <a:ext uri="{FF2B5EF4-FFF2-40B4-BE49-F238E27FC236}">
                          <a16:creationId xmlns:a16="http://schemas.microsoft.com/office/drawing/2014/main" id="{672560B0-6070-4050-9E29-00B38398E680}"/>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0" name="Freeform 10">
                      <a:extLst>
                        <a:ext uri="{FF2B5EF4-FFF2-40B4-BE49-F238E27FC236}">
                          <a16:creationId xmlns:a16="http://schemas.microsoft.com/office/drawing/2014/main" id="{A9280B88-C2F0-437A-9276-E6C85CDC6303}"/>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2" name="Group 21">
                    <a:extLst>
                      <a:ext uri="{FF2B5EF4-FFF2-40B4-BE49-F238E27FC236}">
                        <a16:creationId xmlns:a16="http://schemas.microsoft.com/office/drawing/2014/main" id="{B096AA7C-2207-468E-A57F-17B4967D9A37}"/>
                      </a:ext>
                    </a:extLst>
                  </p:cNvPr>
                  <p:cNvGrpSpPr/>
                  <p:nvPr userDrawn="1"/>
                </p:nvGrpSpPr>
                <p:grpSpPr>
                  <a:xfrm>
                    <a:off x="3681704" y="3175145"/>
                    <a:ext cx="1641688" cy="188019"/>
                    <a:chOff x="3681704" y="3175145"/>
                    <a:chExt cx="1641688" cy="188019"/>
                  </a:xfrm>
                </p:grpSpPr>
                <p:sp>
                  <p:nvSpPr>
                    <p:cNvPr id="37" name="Freeform 7">
                      <a:extLst>
                        <a:ext uri="{FF2B5EF4-FFF2-40B4-BE49-F238E27FC236}">
                          <a16:creationId xmlns:a16="http://schemas.microsoft.com/office/drawing/2014/main" id="{73288786-F035-476C-8A02-74B91B1165D6}"/>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8" name="Freeform 8">
                      <a:extLst>
                        <a:ext uri="{FF2B5EF4-FFF2-40B4-BE49-F238E27FC236}">
                          <a16:creationId xmlns:a16="http://schemas.microsoft.com/office/drawing/2014/main" id="{526F08F4-A6AA-47F1-BF85-B663A67FF0CE}"/>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3" name="Group 22">
                    <a:extLst>
                      <a:ext uri="{FF2B5EF4-FFF2-40B4-BE49-F238E27FC236}">
                        <a16:creationId xmlns:a16="http://schemas.microsoft.com/office/drawing/2014/main" id="{12D673FA-F47F-48A1-A000-EF98D61728AB}"/>
                      </a:ext>
                    </a:extLst>
                  </p:cNvPr>
                  <p:cNvGrpSpPr/>
                  <p:nvPr userDrawn="1"/>
                </p:nvGrpSpPr>
                <p:grpSpPr>
                  <a:xfrm>
                    <a:off x="3256878" y="2765422"/>
                    <a:ext cx="2153490" cy="188019"/>
                    <a:chOff x="3256878" y="2765422"/>
                    <a:chExt cx="2153490" cy="188019"/>
                  </a:xfrm>
                </p:grpSpPr>
                <p:sp>
                  <p:nvSpPr>
                    <p:cNvPr id="35" name="Freeform 7">
                      <a:extLst>
                        <a:ext uri="{FF2B5EF4-FFF2-40B4-BE49-F238E27FC236}">
                          <a16:creationId xmlns:a16="http://schemas.microsoft.com/office/drawing/2014/main" id="{1AF8C741-29DA-43BE-B8DC-90120C2A85EE}"/>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6" name="Freeform 8">
                      <a:extLst>
                        <a:ext uri="{FF2B5EF4-FFF2-40B4-BE49-F238E27FC236}">
                          <a16:creationId xmlns:a16="http://schemas.microsoft.com/office/drawing/2014/main" id="{5601ADA3-785C-4299-8D40-88F1053EE6E0}"/>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4" name="Group 23">
                    <a:extLst>
                      <a:ext uri="{FF2B5EF4-FFF2-40B4-BE49-F238E27FC236}">
                        <a16:creationId xmlns:a16="http://schemas.microsoft.com/office/drawing/2014/main" id="{048815DE-5496-4F75-AA0D-BBFC88956FAF}"/>
                      </a:ext>
                    </a:extLst>
                  </p:cNvPr>
                  <p:cNvGrpSpPr/>
                  <p:nvPr userDrawn="1"/>
                </p:nvGrpSpPr>
                <p:grpSpPr>
                  <a:xfrm>
                    <a:off x="3206475" y="2355695"/>
                    <a:ext cx="2023303" cy="188019"/>
                    <a:chOff x="3206475" y="2355695"/>
                    <a:chExt cx="2023303" cy="188019"/>
                  </a:xfrm>
                </p:grpSpPr>
                <p:sp>
                  <p:nvSpPr>
                    <p:cNvPr id="33" name="Freeform 7">
                      <a:extLst>
                        <a:ext uri="{FF2B5EF4-FFF2-40B4-BE49-F238E27FC236}">
                          <a16:creationId xmlns:a16="http://schemas.microsoft.com/office/drawing/2014/main" id="{B7680161-35C1-4662-A979-0C932AEBA61A}"/>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4" name="Freeform 8">
                      <a:extLst>
                        <a:ext uri="{FF2B5EF4-FFF2-40B4-BE49-F238E27FC236}">
                          <a16:creationId xmlns:a16="http://schemas.microsoft.com/office/drawing/2014/main" id="{F5A8EE26-F064-4F97-8E61-A13BBF0FCA06}"/>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5" name="Group 24">
                    <a:extLst>
                      <a:ext uri="{FF2B5EF4-FFF2-40B4-BE49-F238E27FC236}">
                        <a16:creationId xmlns:a16="http://schemas.microsoft.com/office/drawing/2014/main" id="{AA30F020-3CEF-4BB0-82F3-1ECEBBF45A04}"/>
                      </a:ext>
                    </a:extLst>
                  </p:cNvPr>
                  <p:cNvGrpSpPr/>
                  <p:nvPr userDrawn="1"/>
                </p:nvGrpSpPr>
                <p:grpSpPr>
                  <a:xfrm>
                    <a:off x="3314481" y="1098742"/>
                    <a:ext cx="1699289" cy="188019"/>
                    <a:chOff x="3314481" y="1098742"/>
                    <a:chExt cx="1699289" cy="188019"/>
                  </a:xfrm>
                </p:grpSpPr>
                <p:sp>
                  <p:nvSpPr>
                    <p:cNvPr id="31" name="Freeform 7">
                      <a:extLst>
                        <a:ext uri="{FF2B5EF4-FFF2-40B4-BE49-F238E27FC236}">
                          <a16:creationId xmlns:a16="http://schemas.microsoft.com/office/drawing/2014/main" id="{95F0EA69-D159-4874-8E44-790C90A947BE}"/>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2" name="Freeform 8">
                      <a:extLst>
                        <a:ext uri="{FF2B5EF4-FFF2-40B4-BE49-F238E27FC236}">
                          <a16:creationId xmlns:a16="http://schemas.microsoft.com/office/drawing/2014/main" id="{F0123228-7A06-4DBC-AA99-35686E454BC1}"/>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26" name="Freeform 7">
                    <a:extLst>
                      <a:ext uri="{FF2B5EF4-FFF2-40B4-BE49-F238E27FC236}">
                        <a16:creationId xmlns:a16="http://schemas.microsoft.com/office/drawing/2014/main" id="{A1EDDE0F-3C1C-4443-8E45-4BE671AFD498}"/>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27" name="Freeform 8">
                    <a:extLst>
                      <a:ext uri="{FF2B5EF4-FFF2-40B4-BE49-F238E27FC236}">
                        <a16:creationId xmlns:a16="http://schemas.microsoft.com/office/drawing/2014/main" id="{0F9264BE-DD50-4D57-94A8-23D6FE09E59C}"/>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8" name="Freeform 14">
                    <a:extLst>
                      <a:ext uri="{FF2B5EF4-FFF2-40B4-BE49-F238E27FC236}">
                        <a16:creationId xmlns:a16="http://schemas.microsoft.com/office/drawing/2014/main" id="{F95BAC81-86FC-4B80-99DB-FFBFD09DB647}"/>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9" name="Freeform 16">
                    <a:extLst>
                      <a:ext uri="{FF2B5EF4-FFF2-40B4-BE49-F238E27FC236}">
                        <a16:creationId xmlns:a16="http://schemas.microsoft.com/office/drawing/2014/main" id="{A5C782EF-EC18-4A7B-A867-4EE68013D82D}"/>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0" name="Freeform 13">
                    <a:extLst>
                      <a:ext uri="{FF2B5EF4-FFF2-40B4-BE49-F238E27FC236}">
                        <a16:creationId xmlns:a16="http://schemas.microsoft.com/office/drawing/2014/main" id="{2999E876-7570-46D1-BA29-1537A5BF58AC}"/>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14" name="Freeform 28">
                  <a:extLst>
                    <a:ext uri="{FF2B5EF4-FFF2-40B4-BE49-F238E27FC236}">
                      <a16:creationId xmlns:a16="http://schemas.microsoft.com/office/drawing/2014/main" id="{FF75A738-D074-4CA6-A01B-0BEE2404D02F}"/>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56" name="Text Placeholder 108">
            <a:extLst>
              <a:ext uri="{FF2B5EF4-FFF2-40B4-BE49-F238E27FC236}">
                <a16:creationId xmlns:a16="http://schemas.microsoft.com/office/drawing/2014/main" id="{8F5E2CF0-1F9B-4332-BA38-BC8395548B67}"/>
              </a:ext>
            </a:extLst>
          </p:cNvPr>
          <p:cNvSpPr>
            <a:spLocks noGrp="1"/>
          </p:cNvSpPr>
          <p:nvPr>
            <p:ph type="body" sz="quarter" idx="13"/>
          </p:nvPr>
        </p:nvSpPr>
        <p:spPr>
          <a:xfrm>
            <a:off x="1956927" y="1968500"/>
            <a:ext cx="5169609" cy="3640138"/>
          </a:xfrm>
          <a:solidFill>
            <a:schemeClr val="bg1"/>
          </a:solidFill>
          <a:ln>
            <a:solidFill>
              <a:schemeClr val="accent1"/>
            </a:solidFill>
          </a:ln>
        </p:spPr>
        <p:txBody>
          <a:bodyPr/>
          <a:lstStyle>
            <a:lvl1pPr>
              <a:defRPr>
                <a:ln>
                  <a:noFill/>
                </a:ln>
                <a:solidFill>
                  <a:schemeClr val="tx1"/>
                </a:solidFill>
              </a:defRPr>
            </a:lvl1pPr>
            <a:lvl2pPr>
              <a:defRPr>
                <a:ln>
                  <a:noFill/>
                </a:ln>
                <a:solidFill>
                  <a:schemeClr val="tx1"/>
                </a:solidFill>
              </a:defRPr>
            </a:lvl2pPr>
            <a:lvl3pPr>
              <a:defRPr>
                <a:ln>
                  <a:noFill/>
                </a:ln>
                <a:solidFill>
                  <a:schemeClr val="tx1"/>
                </a:solidFill>
              </a:defRPr>
            </a:lvl3pPr>
            <a:lvl4pPr>
              <a:defRPr>
                <a:ln>
                  <a:noFill/>
                </a:ln>
                <a:solidFill>
                  <a:schemeClr val="tx1"/>
                </a:solidFill>
              </a:defRPr>
            </a:lvl4pPr>
            <a:lvl5pPr>
              <a:defRPr>
                <a:ln>
                  <a:noFill/>
                </a:ln>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Picture Placeholder 57">
            <a:extLst>
              <a:ext uri="{FF2B5EF4-FFF2-40B4-BE49-F238E27FC236}">
                <a16:creationId xmlns:a16="http://schemas.microsoft.com/office/drawing/2014/main" id="{ADD7DEA2-9326-44A1-871B-04FDB78DAA81}"/>
              </a:ext>
            </a:extLst>
          </p:cNvPr>
          <p:cNvSpPr>
            <a:spLocks noGrp="1"/>
          </p:cNvSpPr>
          <p:nvPr>
            <p:ph type="pic" sz="quarter" idx="14"/>
          </p:nvPr>
        </p:nvSpPr>
        <p:spPr>
          <a:xfrm>
            <a:off x="7467600" y="1933575"/>
            <a:ext cx="4014788" cy="3781425"/>
          </a:xfrm>
          <a:solidFill>
            <a:schemeClr val="bg1"/>
          </a:solidFill>
        </p:spPr>
        <p:txBody>
          <a:bodyPr/>
          <a:lstStyle/>
          <a:p>
            <a:endParaRPr lang="en-US"/>
          </a:p>
        </p:txBody>
      </p:sp>
    </p:spTree>
    <p:extLst>
      <p:ext uri="{BB962C8B-B14F-4D97-AF65-F5344CB8AC3E}">
        <p14:creationId xmlns:p14="http://schemas.microsoft.com/office/powerpoint/2010/main" val="3338074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p:txBody>
          <a:bodyPr/>
          <a:lstStyle/>
          <a:p>
            <a:fld id="{6EBB0E32-0304-4451-ADB8-C044457D5B85}" type="datetimeFigureOut">
              <a:rPr lang="en-US" smtClean="0"/>
              <a:t>2/11/2020</a:t>
            </a:fld>
            <a:endParaRPr lang="en-US" dirty="0"/>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a:lstStyle/>
          <a:p>
            <a:fld id="{DA64F31B-23FA-4075-AF7D-6228CFD12F03}" type="slidenum">
              <a:rPr lang="en-US" smtClean="0"/>
              <a:t>‹#›</a:t>
            </a:fld>
            <a:endParaRPr lang="en-US" dirty="0"/>
          </a:p>
        </p:txBody>
      </p:sp>
      <p:sp>
        <p:nvSpPr>
          <p:cNvPr id="5" name="Title Placeholder 1">
            <a:extLst>
              <a:ext uri="{FF2B5EF4-FFF2-40B4-BE49-F238E27FC236}">
                <a16:creationId xmlns:a16="http://schemas.microsoft.com/office/drawing/2014/main" id="{8573EC9E-A9D6-400B-A96A-F7389257B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4015CDF9-EC40-48EA-8E5C-C5A7F2DC6CBA}"/>
              </a:ext>
            </a:extLst>
          </p:cNvPr>
          <p:cNvSpPr>
            <a:spLocks noGrp="1"/>
          </p:cNvSpPr>
          <p:nvPr>
            <p:ph type="body" sz="quarter" idx="13"/>
          </p:nvPr>
        </p:nvSpPr>
        <p:spPr>
          <a:xfrm>
            <a:off x="1524000" y="2286000"/>
            <a:ext cx="9144000" cy="2286000"/>
          </a:xfrm>
        </p:spPr>
        <p:txBody>
          <a:bodyPr anchor="ctr">
            <a:normAutofit/>
          </a:bodyPr>
          <a:lstStyle>
            <a:lvl1pPr marL="0" indent="0" algn="ctr">
              <a:buNone/>
              <a:defRPr sz="3600">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238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C2AC37-6DB6-4B10-9C29-F1F67894A4C3}"/>
              </a:ext>
            </a:extLst>
          </p:cNvPr>
          <p:cNvSpPr/>
          <p:nvPr userDrawn="1"/>
        </p:nvSpPr>
        <p:spPr bwMode="auto">
          <a:xfrm>
            <a:off x="0" y="4533900"/>
            <a:ext cx="12192000" cy="1905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5" name="Line 9">
            <a:extLst>
              <a:ext uri="{FF2B5EF4-FFF2-40B4-BE49-F238E27FC236}">
                <a16:creationId xmlns:a16="http://schemas.microsoft.com/office/drawing/2014/main" id="{33509D7B-0E90-4454-9C73-BA9E106CD336}"/>
              </a:ext>
            </a:extLst>
          </p:cNvPr>
          <p:cNvSpPr>
            <a:spLocks noChangeShapeType="1"/>
          </p:cNvSpPr>
          <p:nvPr/>
        </p:nvSpPr>
        <p:spPr bwMode="auto">
          <a:xfrm>
            <a:off x="4111309"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Line 10">
            <a:extLst>
              <a:ext uri="{FF2B5EF4-FFF2-40B4-BE49-F238E27FC236}">
                <a16:creationId xmlns:a16="http://schemas.microsoft.com/office/drawing/2014/main" id="{2F4D96A0-6AE0-4CD1-93AB-7626CF76F86D}"/>
              </a:ext>
            </a:extLst>
          </p:cNvPr>
          <p:cNvSpPr>
            <a:spLocks noChangeShapeType="1"/>
          </p:cNvSpPr>
          <p:nvPr/>
        </p:nvSpPr>
        <p:spPr bwMode="auto">
          <a:xfrm>
            <a:off x="4111309"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Line 17">
            <a:extLst>
              <a:ext uri="{FF2B5EF4-FFF2-40B4-BE49-F238E27FC236}">
                <a16:creationId xmlns:a16="http://schemas.microsoft.com/office/drawing/2014/main" id="{172EB83D-4467-4825-8B78-AC2F951ED0C1}"/>
              </a:ext>
            </a:extLst>
          </p:cNvPr>
          <p:cNvSpPr>
            <a:spLocks noChangeShapeType="1"/>
          </p:cNvSpPr>
          <p:nvPr/>
        </p:nvSpPr>
        <p:spPr bwMode="auto">
          <a:xfrm>
            <a:off x="3229341"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Line 18">
            <a:extLst>
              <a:ext uri="{FF2B5EF4-FFF2-40B4-BE49-F238E27FC236}">
                <a16:creationId xmlns:a16="http://schemas.microsoft.com/office/drawing/2014/main" id="{55C447DE-7772-4808-B957-545E4E1D2A33}"/>
              </a:ext>
            </a:extLst>
          </p:cNvPr>
          <p:cNvSpPr>
            <a:spLocks noChangeShapeType="1"/>
          </p:cNvSpPr>
          <p:nvPr/>
        </p:nvSpPr>
        <p:spPr bwMode="auto">
          <a:xfrm>
            <a:off x="3229341"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 name="Title 1" descr="Text Box 8">
            <a:extLst>
              <a:ext uri="{FF2B5EF4-FFF2-40B4-BE49-F238E27FC236}">
                <a16:creationId xmlns:a16="http://schemas.microsoft.com/office/drawing/2014/main" id="{0579D0F4-B114-EF45-981F-7259703AE8A0}"/>
              </a:ext>
            </a:extLst>
          </p:cNvPr>
          <p:cNvSpPr>
            <a:spLocks noGrp="1"/>
          </p:cNvSpPr>
          <p:nvPr>
            <p:ph type="title"/>
          </p:nvPr>
        </p:nvSpPr>
        <p:spPr>
          <a:xfrm>
            <a:off x="6085114" y="470527"/>
            <a:ext cx="4978120" cy="1475445"/>
          </a:xfrm>
        </p:spPr>
        <p:txBody>
          <a:bodyPr>
            <a:noAutofit/>
          </a:bodyPr>
          <a:lstStyle>
            <a:lvl1pPr algn="l">
              <a:defRPr sz="4000"/>
            </a:lvl1pPr>
          </a:lstStyle>
          <a:p>
            <a:r>
              <a:rPr lang="en-US" dirty="0"/>
              <a:t>Click to edit Master title style</a:t>
            </a:r>
          </a:p>
        </p:txBody>
      </p:sp>
      <p:grpSp>
        <p:nvGrpSpPr>
          <p:cNvPr id="65" name="Group 64" descr="DNA Strand">
            <a:extLst>
              <a:ext uri="{FF2B5EF4-FFF2-40B4-BE49-F238E27FC236}">
                <a16:creationId xmlns:a16="http://schemas.microsoft.com/office/drawing/2014/main" id="{C823E74A-7254-4E70-91B8-CD0F76250356}"/>
              </a:ext>
            </a:extLst>
          </p:cNvPr>
          <p:cNvGrpSpPr/>
          <p:nvPr userDrawn="1"/>
        </p:nvGrpSpPr>
        <p:grpSpPr>
          <a:xfrm>
            <a:off x="2387519" y="371326"/>
            <a:ext cx="2327486" cy="5877074"/>
            <a:chOff x="3168709" y="228601"/>
            <a:chExt cx="2327486" cy="5877074"/>
          </a:xfrm>
        </p:grpSpPr>
        <p:sp>
          <p:nvSpPr>
            <p:cNvPr id="66" name="Freeform 25">
              <a:extLst>
                <a:ext uri="{FF2B5EF4-FFF2-40B4-BE49-F238E27FC236}">
                  <a16:creationId xmlns:a16="http://schemas.microsoft.com/office/drawing/2014/main" id="{DBBC7EF4-4446-4F03-8621-B2172C05E81E}"/>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67" name="Group 66">
              <a:extLst>
                <a:ext uri="{FF2B5EF4-FFF2-40B4-BE49-F238E27FC236}">
                  <a16:creationId xmlns:a16="http://schemas.microsoft.com/office/drawing/2014/main" id="{4C00A1F5-DA34-4123-8FBF-CA1447B1978F}"/>
                </a:ext>
              </a:extLst>
            </p:cNvPr>
            <p:cNvGrpSpPr/>
            <p:nvPr userDrawn="1"/>
          </p:nvGrpSpPr>
          <p:grpSpPr>
            <a:xfrm>
              <a:off x="3168709" y="228601"/>
              <a:ext cx="2327486" cy="5877074"/>
              <a:chOff x="3168709" y="228601"/>
              <a:chExt cx="2327486" cy="5877074"/>
            </a:xfrm>
          </p:grpSpPr>
          <p:sp>
            <p:nvSpPr>
              <p:cNvPr id="68" name="Freeform 12">
                <a:extLst>
                  <a:ext uri="{FF2B5EF4-FFF2-40B4-BE49-F238E27FC236}">
                    <a16:creationId xmlns:a16="http://schemas.microsoft.com/office/drawing/2014/main" id="{9D7BD282-ADB6-4908-8027-7837893C28E3}"/>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69" name="Group 68">
                <a:extLst>
                  <a:ext uri="{FF2B5EF4-FFF2-40B4-BE49-F238E27FC236}">
                    <a16:creationId xmlns:a16="http://schemas.microsoft.com/office/drawing/2014/main" id="{9F8E571B-956E-419E-8A20-CC3A7E36067E}"/>
                  </a:ext>
                </a:extLst>
              </p:cNvPr>
              <p:cNvGrpSpPr/>
              <p:nvPr userDrawn="1"/>
            </p:nvGrpSpPr>
            <p:grpSpPr>
              <a:xfrm>
                <a:off x="3168709" y="228601"/>
                <a:ext cx="2327486" cy="5877074"/>
                <a:chOff x="3168709" y="228601"/>
                <a:chExt cx="2327486" cy="5877074"/>
              </a:xfrm>
            </p:grpSpPr>
            <p:grpSp>
              <p:nvGrpSpPr>
                <p:cNvPr id="70" name="Group 95">
                  <a:extLst>
                    <a:ext uri="{FF2B5EF4-FFF2-40B4-BE49-F238E27FC236}">
                      <a16:creationId xmlns:a16="http://schemas.microsoft.com/office/drawing/2014/main" id="{DD5C5291-12F9-4431-B6F9-D0FC064EC618}"/>
                    </a:ext>
                  </a:extLst>
                </p:cNvPr>
                <p:cNvGrpSpPr/>
                <p:nvPr/>
              </p:nvGrpSpPr>
              <p:grpSpPr>
                <a:xfrm rot="16200000">
                  <a:off x="2865684" y="869627"/>
                  <a:ext cx="1208553" cy="602503"/>
                  <a:chOff x="3981736" y="2443194"/>
                  <a:chExt cx="1065822" cy="531347"/>
                </a:xfrm>
              </p:grpSpPr>
              <p:sp>
                <p:nvSpPr>
                  <p:cNvPr id="120" name="Freeform 23">
                    <a:extLst>
                      <a:ext uri="{FF2B5EF4-FFF2-40B4-BE49-F238E27FC236}">
                        <a16:creationId xmlns:a16="http://schemas.microsoft.com/office/drawing/2014/main" id="{BE7D9463-C473-4FD4-B81D-D31DDE3A6A26}"/>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121" name="Rectangle 22">
                    <a:extLst>
                      <a:ext uri="{FF2B5EF4-FFF2-40B4-BE49-F238E27FC236}">
                        <a16:creationId xmlns:a16="http://schemas.microsoft.com/office/drawing/2014/main" id="{77EC66BF-109D-42FC-894E-736868DE4ADB}"/>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71" name="Freeform 28">
                  <a:extLst>
                    <a:ext uri="{FF2B5EF4-FFF2-40B4-BE49-F238E27FC236}">
                      <a16:creationId xmlns:a16="http://schemas.microsoft.com/office/drawing/2014/main" id="{FE6259FF-47BC-48F7-84A9-0E85DACA7FF1}"/>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72" name="Group 71">
                  <a:extLst>
                    <a:ext uri="{FF2B5EF4-FFF2-40B4-BE49-F238E27FC236}">
                      <a16:creationId xmlns:a16="http://schemas.microsoft.com/office/drawing/2014/main" id="{9A77610B-BBAE-429E-B130-24A232E266DC}"/>
                    </a:ext>
                  </a:extLst>
                </p:cNvPr>
                <p:cNvGrpSpPr/>
                <p:nvPr userDrawn="1"/>
              </p:nvGrpSpPr>
              <p:grpSpPr>
                <a:xfrm>
                  <a:off x="3168711" y="231929"/>
                  <a:ext cx="2327484" cy="5873746"/>
                  <a:chOff x="3168711" y="231929"/>
                  <a:chExt cx="2327484" cy="5873746"/>
                </a:xfrm>
              </p:grpSpPr>
              <p:grpSp>
                <p:nvGrpSpPr>
                  <p:cNvPr id="74" name="Group 100">
                    <a:extLst>
                      <a:ext uri="{FF2B5EF4-FFF2-40B4-BE49-F238E27FC236}">
                        <a16:creationId xmlns:a16="http://schemas.microsoft.com/office/drawing/2014/main" id="{91B28A4A-8EDB-46A8-9543-CEF2B1013122}"/>
                      </a:ext>
                    </a:extLst>
                  </p:cNvPr>
                  <p:cNvGrpSpPr/>
                  <p:nvPr/>
                </p:nvGrpSpPr>
                <p:grpSpPr>
                  <a:xfrm>
                    <a:off x="3168713" y="2311687"/>
                    <a:ext cx="2327481" cy="2620368"/>
                    <a:chOff x="3765550" y="4460875"/>
                    <a:chExt cx="1612901" cy="1882775"/>
                  </a:xfrm>
                </p:grpSpPr>
                <p:sp>
                  <p:nvSpPr>
                    <p:cNvPr id="117" name="Freeform 6">
                      <a:extLst>
                        <a:ext uri="{FF2B5EF4-FFF2-40B4-BE49-F238E27FC236}">
                          <a16:creationId xmlns:a16="http://schemas.microsoft.com/office/drawing/2014/main" id="{56969496-2B8B-4CC9-A868-6D37A55EF941}"/>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118" name="Freeform 15">
                      <a:extLst>
                        <a:ext uri="{FF2B5EF4-FFF2-40B4-BE49-F238E27FC236}">
                          <a16:creationId xmlns:a16="http://schemas.microsoft.com/office/drawing/2014/main" id="{84411565-A7A9-4E7E-A3CD-384050EBC4EA}"/>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119" name="Rectangle 24">
                      <a:extLst>
                        <a:ext uri="{FF2B5EF4-FFF2-40B4-BE49-F238E27FC236}">
                          <a16:creationId xmlns:a16="http://schemas.microsoft.com/office/drawing/2014/main" id="{FF7F1DAA-56BD-46EB-B7F6-137924B0F379}"/>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75" name="Freeform 8">
                    <a:extLst>
                      <a:ext uri="{FF2B5EF4-FFF2-40B4-BE49-F238E27FC236}">
                        <a16:creationId xmlns:a16="http://schemas.microsoft.com/office/drawing/2014/main" id="{D5BDE6EE-A021-418E-A08F-A4F85FF5613E}"/>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76" name="Group 100">
                    <a:extLst>
                      <a:ext uri="{FF2B5EF4-FFF2-40B4-BE49-F238E27FC236}">
                        <a16:creationId xmlns:a16="http://schemas.microsoft.com/office/drawing/2014/main" id="{A3A8E68A-1140-4A86-AAE2-0356B45E755C}"/>
                      </a:ext>
                    </a:extLst>
                  </p:cNvPr>
                  <p:cNvGrpSpPr/>
                  <p:nvPr/>
                </p:nvGrpSpPr>
                <p:grpSpPr>
                  <a:xfrm>
                    <a:off x="3168712" y="3485307"/>
                    <a:ext cx="2327483" cy="2620368"/>
                    <a:chOff x="3765549" y="4460875"/>
                    <a:chExt cx="1612902" cy="1882775"/>
                  </a:xfrm>
                </p:grpSpPr>
                <p:sp>
                  <p:nvSpPr>
                    <p:cNvPr id="114" name="Freeform 6">
                      <a:extLst>
                        <a:ext uri="{FF2B5EF4-FFF2-40B4-BE49-F238E27FC236}">
                          <a16:creationId xmlns:a16="http://schemas.microsoft.com/office/drawing/2014/main" id="{DB517712-B801-4D52-96A3-1DC242BE093E}"/>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115" name="Freeform 15">
                      <a:extLst>
                        <a:ext uri="{FF2B5EF4-FFF2-40B4-BE49-F238E27FC236}">
                          <a16:creationId xmlns:a16="http://schemas.microsoft.com/office/drawing/2014/main" id="{2E72EACE-E9EA-4592-885C-40D8AFAA5CE2}"/>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116" name="Rectangle 24">
                      <a:extLst>
                        <a:ext uri="{FF2B5EF4-FFF2-40B4-BE49-F238E27FC236}">
                          <a16:creationId xmlns:a16="http://schemas.microsoft.com/office/drawing/2014/main" id="{834B8A65-FA23-4729-A381-D04916159AED}"/>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77" name="Group 76">
                    <a:extLst>
                      <a:ext uri="{FF2B5EF4-FFF2-40B4-BE49-F238E27FC236}">
                        <a16:creationId xmlns:a16="http://schemas.microsoft.com/office/drawing/2014/main" id="{6D336786-47D8-43E7-9F66-CA4A6E4994C1}"/>
                      </a:ext>
                    </a:extLst>
                  </p:cNvPr>
                  <p:cNvGrpSpPr/>
                  <p:nvPr userDrawn="1"/>
                </p:nvGrpSpPr>
                <p:grpSpPr>
                  <a:xfrm>
                    <a:off x="3840107" y="1522359"/>
                    <a:ext cx="1632084" cy="188019"/>
                    <a:chOff x="3840107" y="1522359"/>
                    <a:chExt cx="1632084" cy="188019"/>
                  </a:xfrm>
                </p:grpSpPr>
                <p:sp>
                  <p:nvSpPr>
                    <p:cNvPr id="112" name="Freeform 7">
                      <a:extLst>
                        <a:ext uri="{FF2B5EF4-FFF2-40B4-BE49-F238E27FC236}">
                          <a16:creationId xmlns:a16="http://schemas.microsoft.com/office/drawing/2014/main" id="{DBD63192-D947-4884-967B-49C69D3F3574}"/>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13" name="Freeform 8">
                      <a:extLst>
                        <a:ext uri="{FF2B5EF4-FFF2-40B4-BE49-F238E27FC236}">
                          <a16:creationId xmlns:a16="http://schemas.microsoft.com/office/drawing/2014/main" id="{6576B36B-83FC-438E-AA53-A5C513804B58}"/>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78" name="Group 77">
                    <a:extLst>
                      <a:ext uri="{FF2B5EF4-FFF2-40B4-BE49-F238E27FC236}">
                        <a16:creationId xmlns:a16="http://schemas.microsoft.com/office/drawing/2014/main" id="{8BBD7C21-B37B-429B-8CC9-941FDACDB8C0}"/>
                      </a:ext>
                    </a:extLst>
                  </p:cNvPr>
                  <p:cNvGrpSpPr/>
                  <p:nvPr userDrawn="1"/>
                </p:nvGrpSpPr>
                <p:grpSpPr>
                  <a:xfrm>
                    <a:off x="3271283" y="3957748"/>
                    <a:ext cx="1836751" cy="188019"/>
                    <a:chOff x="3271283" y="3957748"/>
                    <a:chExt cx="1836751" cy="188019"/>
                  </a:xfrm>
                </p:grpSpPr>
                <p:sp>
                  <p:nvSpPr>
                    <p:cNvPr id="110" name="Freeform 5">
                      <a:extLst>
                        <a:ext uri="{FF2B5EF4-FFF2-40B4-BE49-F238E27FC236}">
                          <a16:creationId xmlns:a16="http://schemas.microsoft.com/office/drawing/2014/main" id="{9531A20F-1A65-4504-8643-DA29F4ACB103}"/>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11" name="Freeform 6">
                      <a:extLst>
                        <a:ext uri="{FF2B5EF4-FFF2-40B4-BE49-F238E27FC236}">
                          <a16:creationId xmlns:a16="http://schemas.microsoft.com/office/drawing/2014/main" id="{65658CDF-FEB4-4F07-8D83-4A38F478EBAA}"/>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79" name="Group 78">
                    <a:extLst>
                      <a:ext uri="{FF2B5EF4-FFF2-40B4-BE49-F238E27FC236}">
                        <a16:creationId xmlns:a16="http://schemas.microsoft.com/office/drawing/2014/main" id="{D0EDD5D1-4F93-42E2-8616-99B3E218CB0F}"/>
                      </a:ext>
                    </a:extLst>
                  </p:cNvPr>
                  <p:cNvGrpSpPr/>
                  <p:nvPr userDrawn="1"/>
                </p:nvGrpSpPr>
                <p:grpSpPr>
                  <a:xfrm>
                    <a:off x="3539951" y="4353425"/>
                    <a:ext cx="1870418" cy="188019"/>
                    <a:chOff x="3539951" y="4353425"/>
                    <a:chExt cx="1870418" cy="188019"/>
                  </a:xfrm>
                </p:grpSpPr>
                <p:sp>
                  <p:nvSpPr>
                    <p:cNvPr id="108" name="Freeform 7">
                      <a:extLst>
                        <a:ext uri="{FF2B5EF4-FFF2-40B4-BE49-F238E27FC236}">
                          <a16:creationId xmlns:a16="http://schemas.microsoft.com/office/drawing/2014/main" id="{36EF749A-2DE5-409D-A6E9-3DC405E2A7C1}"/>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9" name="Freeform 8">
                      <a:extLst>
                        <a:ext uri="{FF2B5EF4-FFF2-40B4-BE49-F238E27FC236}">
                          <a16:creationId xmlns:a16="http://schemas.microsoft.com/office/drawing/2014/main" id="{7694DA9C-867D-4E82-9C1F-5794E4F179B5}"/>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0" name="Group 79">
                    <a:extLst>
                      <a:ext uri="{FF2B5EF4-FFF2-40B4-BE49-F238E27FC236}">
                        <a16:creationId xmlns:a16="http://schemas.microsoft.com/office/drawing/2014/main" id="{E4084200-A459-45C0-9744-24CD1E1874BE}"/>
                      </a:ext>
                    </a:extLst>
                  </p:cNvPr>
                  <p:cNvGrpSpPr/>
                  <p:nvPr userDrawn="1"/>
                </p:nvGrpSpPr>
                <p:grpSpPr>
                  <a:xfrm>
                    <a:off x="3199275" y="3561700"/>
                    <a:ext cx="1303272" cy="188389"/>
                    <a:chOff x="3199275" y="3561700"/>
                    <a:chExt cx="1303272" cy="188389"/>
                  </a:xfrm>
                </p:grpSpPr>
                <p:sp>
                  <p:nvSpPr>
                    <p:cNvPr id="106" name="Freeform 9">
                      <a:extLst>
                        <a:ext uri="{FF2B5EF4-FFF2-40B4-BE49-F238E27FC236}">
                          <a16:creationId xmlns:a16="http://schemas.microsoft.com/office/drawing/2014/main" id="{AA7304A9-6276-4E3A-9274-710280A25D75}"/>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7" name="Freeform 10">
                      <a:extLst>
                        <a:ext uri="{FF2B5EF4-FFF2-40B4-BE49-F238E27FC236}">
                          <a16:creationId xmlns:a16="http://schemas.microsoft.com/office/drawing/2014/main" id="{1222FD0E-A065-4EC4-849D-B09FE896E4A8}"/>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1" name="Group 80">
                    <a:extLst>
                      <a:ext uri="{FF2B5EF4-FFF2-40B4-BE49-F238E27FC236}">
                        <a16:creationId xmlns:a16="http://schemas.microsoft.com/office/drawing/2014/main" id="{CBCAC8CF-74B7-48FE-AB40-58FB3D810F79}"/>
                      </a:ext>
                    </a:extLst>
                  </p:cNvPr>
                  <p:cNvGrpSpPr/>
                  <p:nvPr userDrawn="1"/>
                </p:nvGrpSpPr>
                <p:grpSpPr>
                  <a:xfrm>
                    <a:off x="3681704" y="3175145"/>
                    <a:ext cx="1641688" cy="188019"/>
                    <a:chOff x="3681704" y="3175145"/>
                    <a:chExt cx="1641688" cy="188019"/>
                  </a:xfrm>
                </p:grpSpPr>
                <p:sp>
                  <p:nvSpPr>
                    <p:cNvPr id="104" name="Freeform 7">
                      <a:extLst>
                        <a:ext uri="{FF2B5EF4-FFF2-40B4-BE49-F238E27FC236}">
                          <a16:creationId xmlns:a16="http://schemas.microsoft.com/office/drawing/2014/main" id="{E9DA9709-69D9-4BD4-874C-29A0095754C3}"/>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5" name="Freeform 8">
                      <a:extLst>
                        <a:ext uri="{FF2B5EF4-FFF2-40B4-BE49-F238E27FC236}">
                          <a16:creationId xmlns:a16="http://schemas.microsoft.com/office/drawing/2014/main" id="{1AB15328-A209-4083-90B7-EDC7E600048D}"/>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2" name="Group 81">
                    <a:extLst>
                      <a:ext uri="{FF2B5EF4-FFF2-40B4-BE49-F238E27FC236}">
                        <a16:creationId xmlns:a16="http://schemas.microsoft.com/office/drawing/2014/main" id="{2ED362FE-A233-4B97-86DE-CDA753033B28}"/>
                      </a:ext>
                    </a:extLst>
                  </p:cNvPr>
                  <p:cNvGrpSpPr/>
                  <p:nvPr userDrawn="1"/>
                </p:nvGrpSpPr>
                <p:grpSpPr>
                  <a:xfrm>
                    <a:off x="3256878" y="2765422"/>
                    <a:ext cx="2153490" cy="188019"/>
                    <a:chOff x="3256878" y="2765422"/>
                    <a:chExt cx="2153490" cy="188019"/>
                  </a:xfrm>
                </p:grpSpPr>
                <p:sp>
                  <p:nvSpPr>
                    <p:cNvPr id="102" name="Freeform 7">
                      <a:extLst>
                        <a:ext uri="{FF2B5EF4-FFF2-40B4-BE49-F238E27FC236}">
                          <a16:creationId xmlns:a16="http://schemas.microsoft.com/office/drawing/2014/main" id="{94D1C056-358C-4B80-8A65-BAB4C7E6F1FB}"/>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3" name="Freeform 8">
                      <a:extLst>
                        <a:ext uri="{FF2B5EF4-FFF2-40B4-BE49-F238E27FC236}">
                          <a16:creationId xmlns:a16="http://schemas.microsoft.com/office/drawing/2014/main" id="{5FAD0E28-D28A-459C-A398-73FCD1ED2185}"/>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3" name="Group 82">
                    <a:extLst>
                      <a:ext uri="{FF2B5EF4-FFF2-40B4-BE49-F238E27FC236}">
                        <a16:creationId xmlns:a16="http://schemas.microsoft.com/office/drawing/2014/main" id="{502B757B-432A-4A02-ADDB-71DCA7C6365C}"/>
                      </a:ext>
                    </a:extLst>
                  </p:cNvPr>
                  <p:cNvGrpSpPr/>
                  <p:nvPr userDrawn="1"/>
                </p:nvGrpSpPr>
                <p:grpSpPr>
                  <a:xfrm>
                    <a:off x="3206475" y="2355695"/>
                    <a:ext cx="2023303" cy="188019"/>
                    <a:chOff x="3206475" y="2355695"/>
                    <a:chExt cx="2023303" cy="188019"/>
                  </a:xfrm>
                </p:grpSpPr>
                <p:sp>
                  <p:nvSpPr>
                    <p:cNvPr id="100" name="Freeform 7">
                      <a:extLst>
                        <a:ext uri="{FF2B5EF4-FFF2-40B4-BE49-F238E27FC236}">
                          <a16:creationId xmlns:a16="http://schemas.microsoft.com/office/drawing/2014/main" id="{47EB9824-F448-4D3F-88DE-97C80462637A}"/>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101" name="Freeform 8">
                      <a:extLst>
                        <a:ext uri="{FF2B5EF4-FFF2-40B4-BE49-F238E27FC236}">
                          <a16:creationId xmlns:a16="http://schemas.microsoft.com/office/drawing/2014/main" id="{4D45D50F-7A0E-4AC7-8CB0-477B18A56A95}"/>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84" name="Group 83">
                    <a:extLst>
                      <a:ext uri="{FF2B5EF4-FFF2-40B4-BE49-F238E27FC236}">
                        <a16:creationId xmlns:a16="http://schemas.microsoft.com/office/drawing/2014/main" id="{5550A296-45F1-4B8B-BB72-E11335E5B344}"/>
                      </a:ext>
                    </a:extLst>
                  </p:cNvPr>
                  <p:cNvGrpSpPr/>
                  <p:nvPr userDrawn="1"/>
                </p:nvGrpSpPr>
                <p:grpSpPr>
                  <a:xfrm>
                    <a:off x="3314481" y="1098742"/>
                    <a:ext cx="1699289" cy="188019"/>
                    <a:chOff x="3314481" y="1098742"/>
                    <a:chExt cx="1699289" cy="188019"/>
                  </a:xfrm>
                </p:grpSpPr>
                <p:sp>
                  <p:nvSpPr>
                    <p:cNvPr id="98" name="Freeform 7">
                      <a:extLst>
                        <a:ext uri="{FF2B5EF4-FFF2-40B4-BE49-F238E27FC236}">
                          <a16:creationId xmlns:a16="http://schemas.microsoft.com/office/drawing/2014/main" id="{BE1BA52E-56E1-4D3C-88AF-9EEA7CA06C92}"/>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40000"/>
                            <a:lumOff val="6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99" name="Freeform 8">
                      <a:extLst>
                        <a:ext uri="{FF2B5EF4-FFF2-40B4-BE49-F238E27FC236}">
                          <a16:creationId xmlns:a16="http://schemas.microsoft.com/office/drawing/2014/main" id="{2DE81CAD-8055-44EF-967A-199C1A403A9B}"/>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85" name="Freeform 7">
                    <a:extLst>
                      <a:ext uri="{FF2B5EF4-FFF2-40B4-BE49-F238E27FC236}">
                        <a16:creationId xmlns:a16="http://schemas.microsoft.com/office/drawing/2014/main" id="{A69C2030-3CA8-4563-851F-F32CA35071F9}"/>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rgbClr val="FFFFFF"/>
                      </a:gs>
                      <a:gs pos="100000">
                        <a:schemeClr val="accent3">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86" name="Freeform 8">
                    <a:extLst>
                      <a:ext uri="{FF2B5EF4-FFF2-40B4-BE49-F238E27FC236}">
                        <a16:creationId xmlns:a16="http://schemas.microsoft.com/office/drawing/2014/main" id="{8FA3E6CA-E9EF-412D-88EE-4810BA6101C5}"/>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87" name="Freeform 14">
                    <a:extLst>
                      <a:ext uri="{FF2B5EF4-FFF2-40B4-BE49-F238E27FC236}">
                        <a16:creationId xmlns:a16="http://schemas.microsoft.com/office/drawing/2014/main" id="{48C59C4D-5A48-44E5-B7AA-E68E94C26F38}"/>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88" name="Freeform 16">
                    <a:extLst>
                      <a:ext uri="{FF2B5EF4-FFF2-40B4-BE49-F238E27FC236}">
                        <a16:creationId xmlns:a16="http://schemas.microsoft.com/office/drawing/2014/main" id="{061E6241-A5A2-4BF8-83ED-7C7A99FC7BF3}"/>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89" name="Freeform 13">
                    <a:extLst>
                      <a:ext uri="{FF2B5EF4-FFF2-40B4-BE49-F238E27FC236}">
                        <a16:creationId xmlns:a16="http://schemas.microsoft.com/office/drawing/2014/main" id="{E032C70C-68E0-47FD-807A-C7E0F5971367}"/>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73" name="Freeform 28">
                  <a:extLst>
                    <a:ext uri="{FF2B5EF4-FFF2-40B4-BE49-F238E27FC236}">
                      <a16:creationId xmlns:a16="http://schemas.microsoft.com/office/drawing/2014/main" id="{3E5DB12D-94EE-4B7F-9988-6BFB4AE215F7}"/>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Tree>
    <p:extLst>
      <p:ext uri="{BB962C8B-B14F-4D97-AF65-F5344CB8AC3E}">
        <p14:creationId xmlns:p14="http://schemas.microsoft.com/office/powerpoint/2010/main" val="211433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C2AC37-6DB6-4B10-9C29-F1F67894A4C3}"/>
              </a:ext>
            </a:extLst>
          </p:cNvPr>
          <p:cNvSpPr/>
          <p:nvPr userDrawn="1"/>
        </p:nvSpPr>
        <p:spPr bwMode="auto">
          <a:xfrm>
            <a:off x="0" y="4533900"/>
            <a:ext cx="12192000" cy="1905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5" name="Line 9">
            <a:extLst>
              <a:ext uri="{FF2B5EF4-FFF2-40B4-BE49-F238E27FC236}">
                <a16:creationId xmlns:a16="http://schemas.microsoft.com/office/drawing/2014/main" id="{33509D7B-0E90-4454-9C73-BA9E106CD336}"/>
              </a:ext>
            </a:extLst>
          </p:cNvPr>
          <p:cNvSpPr>
            <a:spLocks noChangeShapeType="1"/>
          </p:cNvSpPr>
          <p:nvPr/>
        </p:nvSpPr>
        <p:spPr bwMode="auto">
          <a:xfrm>
            <a:off x="4111309"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Line 10">
            <a:extLst>
              <a:ext uri="{FF2B5EF4-FFF2-40B4-BE49-F238E27FC236}">
                <a16:creationId xmlns:a16="http://schemas.microsoft.com/office/drawing/2014/main" id="{2F4D96A0-6AE0-4CD1-93AB-7626CF76F86D}"/>
              </a:ext>
            </a:extLst>
          </p:cNvPr>
          <p:cNvSpPr>
            <a:spLocks noChangeShapeType="1"/>
          </p:cNvSpPr>
          <p:nvPr/>
        </p:nvSpPr>
        <p:spPr bwMode="auto">
          <a:xfrm>
            <a:off x="4111309"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Line 17">
            <a:extLst>
              <a:ext uri="{FF2B5EF4-FFF2-40B4-BE49-F238E27FC236}">
                <a16:creationId xmlns:a16="http://schemas.microsoft.com/office/drawing/2014/main" id="{172EB83D-4467-4825-8B78-AC2F951ED0C1}"/>
              </a:ext>
            </a:extLst>
          </p:cNvPr>
          <p:cNvSpPr>
            <a:spLocks noChangeShapeType="1"/>
          </p:cNvSpPr>
          <p:nvPr/>
        </p:nvSpPr>
        <p:spPr bwMode="auto">
          <a:xfrm>
            <a:off x="3229341"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Line 18">
            <a:extLst>
              <a:ext uri="{FF2B5EF4-FFF2-40B4-BE49-F238E27FC236}">
                <a16:creationId xmlns:a16="http://schemas.microsoft.com/office/drawing/2014/main" id="{55C447DE-7772-4808-B957-545E4E1D2A33}"/>
              </a:ext>
            </a:extLst>
          </p:cNvPr>
          <p:cNvSpPr>
            <a:spLocks noChangeShapeType="1"/>
          </p:cNvSpPr>
          <p:nvPr/>
        </p:nvSpPr>
        <p:spPr bwMode="auto">
          <a:xfrm>
            <a:off x="3229341"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9" name="Freeform 20">
            <a:extLst>
              <a:ext uri="{FF2B5EF4-FFF2-40B4-BE49-F238E27FC236}">
                <a16:creationId xmlns:a16="http://schemas.microsoft.com/office/drawing/2014/main" id="{40A70658-182A-4D43-8901-879010EE577E}"/>
              </a:ext>
            </a:extLst>
          </p:cNvPr>
          <p:cNvSpPr>
            <a:spLocks/>
          </p:cNvSpPr>
          <p:nvPr/>
        </p:nvSpPr>
        <p:spPr bwMode="auto">
          <a:xfrm>
            <a:off x="2514600" y="1961612"/>
            <a:ext cx="600197" cy="1458216"/>
          </a:xfrm>
          <a:custGeom>
            <a:avLst/>
            <a:gdLst>
              <a:gd name="T0" fmla="*/ 0 w 786"/>
              <a:gd name="T1" fmla="*/ 1982 h 1982"/>
              <a:gd name="T2" fmla="*/ 67 w 786"/>
              <a:gd name="T3" fmla="*/ 1934 h 1982"/>
              <a:gd name="T4" fmla="*/ 170 w 786"/>
              <a:gd name="T5" fmla="*/ 1853 h 1982"/>
              <a:gd name="T6" fmla="*/ 298 w 786"/>
              <a:gd name="T7" fmla="*/ 1740 h 1982"/>
              <a:gd name="T8" fmla="*/ 365 w 786"/>
              <a:gd name="T9" fmla="*/ 1673 h 1982"/>
              <a:gd name="T10" fmla="*/ 434 w 786"/>
              <a:gd name="T11" fmla="*/ 1600 h 1982"/>
              <a:gd name="T12" fmla="*/ 500 w 786"/>
              <a:gd name="T13" fmla="*/ 1523 h 1982"/>
              <a:gd name="T14" fmla="*/ 561 w 786"/>
              <a:gd name="T15" fmla="*/ 1440 h 1982"/>
              <a:gd name="T16" fmla="*/ 617 w 786"/>
              <a:gd name="T17" fmla="*/ 1352 h 1982"/>
              <a:gd name="T18" fmla="*/ 664 w 786"/>
              <a:gd name="T19" fmla="*/ 1262 h 1982"/>
              <a:gd name="T20" fmla="*/ 700 w 786"/>
              <a:gd name="T21" fmla="*/ 1170 h 1982"/>
              <a:gd name="T22" fmla="*/ 719 w 786"/>
              <a:gd name="T23" fmla="*/ 1099 h 1982"/>
              <a:gd name="T24" fmla="*/ 726 w 786"/>
              <a:gd name="T25" fmla="*/ 1051 h 1982"/>
              <a:gd name="T26" fmla="*/ 730 w 786"/>
              <a:gd name="T27" fmla="*/ 1004 h 1982"/>
              <a:gd name="T28" fmla="*/ 732 w 786"/>
              <a:gd name="T29" fmla="*/ 980 h 1982"/>
              <a:gd name="T30" fmla="*/ 729 w 786"/>
              <a:gd name="T31" fmla="*/ 935 h 1982"/>
              <a:gd name="T32" fmla="*/ 723 w 786"/>
              <a:gd name="T33" fmla="*/ 891 h 1982"/>
              <a:gd name="T34" fmla="*/ 713 w 786"/>
              <a:gd name="T35" fmla="*/ 847 h 1982"/>
              <a:gd name="T36" fmla="*/ 683 w 786"/>
              <a:gd name="T37" fmla="*/ 758 h 1982"/>
              <a:gd name="T38" fmla="*/ 641 w 786"/>
              <a:gd name="T39" fmla="*/ 670 h 1982"/>
              <a:gd name="T40" fmla="*/ 590 w 786"/>
              <a:gd name="T41" fmla="*/ 584 h 1982"/>
              <a:gd name="T42" fmla="*/ 531 w 786"/>
              <a:gd name="T43" fmla="*/ 501 h 1982"/>
              <a:gd name="T44" fmla="*/ 467 w 786"/>
              <a:gd name="T45" fmla="*/ 423 h 1982"/>
              <a:gd name="T46" fmla="*/ 399 w 786"/>
              <a:gd name="T47" fmla="*/ 348 h 1982"/>
              <a:gd name="T48" fmla="*/ 332 w 786"/>
              <a:gd name="T49" fmla="*/ 278 h 1982"/>
              <a:gd name="T50" fmla="*/ 232 w 786"/>
              <a:gd name="T51" fmla="*/ 185 h 1982"/>
              <a:gd name="T52" fmla="*/ 114 w 786"/>
              <a:gd name="T53" fmla="*/ 88 h 1982"/>
              <a:gd name="T54" fmla="*/ 31 w 786"/>
              <a:gd name="T55" fmla="*/ 23 h 1982"/>
              <a:gd name="T56" fmla="*/ 0 w 786"/>
              <a:gd name="T57" fmla="*/ 0 h 1982"/>
              <a:gd name="T58" fmla="*/ 73 w 786"/>
              <a:gd name="T59" fmla="*/ 50 h 1982"/>
              <a:gd name="T60" fmla="*/ 182 w 786"/>
              <a:gd name="T61" fmla="*/ 132 h 1982"/>
              <a:gd name="T62" fmla="*/ 319 w 786"/>
              <a:gd name="T63" fmla="*/ 245 h 1982"/>
              <a:gd name="T64" fmla="*/ 394 w 786"/>
              <a:gd name="T65" fmla="*/ 311 h 1982"/>
              <a:gd name="T66" fmla="*/ 467 w 786"/>
              <a:gd name="T67" fmla="*/ 384 h 1982"/>
              <a:gd name="T68" fmla="*/ 537 w 786"/>
              <a:gd name="T69" fmla="*/ 460 h 1982"/>
              <a:gd name="T70" fmla="*/ 604 w 786"/>
              <a:gd name="T71" fmla="*/ 540 h 1982"/>
              <a:gd name="T72" fmla="*/ 663 w 786"/>
              <a:gd name="T73" fmla="*/ 625 h 1982"/>
              <a:gd name="T74" fmla="*/ 713 w 786"/>
              <a:gd name="T75" fmla="*/ 711 h 1982"/>
              <a:gd name="T76" fmla="*/ 752 w 786"/>
              <a:gd name="T77" fmla="*/ 798 h 1982"/>
              <a:gd name="T78" fmla="*/ 766 w 786"/>
              <a:gd name="T79" fmla="*/ 841 h 1982"/>
              <a:gd name="T80" fmla="*/ 777 w 786"/>
              <a:gd name="T81" fmla="*/ 885 h 1982"/>
              <a:gd name="T82" fmla="*/ 783 w 786"/>
              <a:gd name="T83" fmla="*/ 930 h 1982"/>
              <a:gd name="T84" fmla="*/ 786 w 786"/>
              <a:gd name="T85" fmla="*/ 974 h 1982"/>
              <a:gd name="T86" fmla="*/ 786 w 786"/>
              <a:gd name="T87" fmla="*/ 997 h 1982"/>
              <a:gd name="T88" fmla="*/ 780 w 786"/>
              <a:gd name="T89" fmla="*/ 1044 h 1982"/>
              <a:gd name="T90" fmla="*/ 772 w 786"/>
              <a:gd name="T91" fmla="*/ 1090 h 1982"/>
              <a:gd name="T92" fmla="*/ 760 w 786"/>
              <a:gd name="T93" fmla="*/ 1137 h 1982"/>
              <a:gd name="T94" fmla="*/ 735 w 786"/>
              <a:gd name="T95" fmla="*/ 1206 h 1982"/>
              <a:gd name="T96" fmla="*/ 690 w 786"/>
              <a:gd name="T97" fmla="*/ 1298 h 1982"/>
              <a:gd name="T98" fmla="*/ 634 w 786"/>
              <a:gd name="T99" fmla="*/ 1387 h 1982"/>
              <a:gd name="T100" fmla="*/ 571 w 786"/>
              <a:gd name="T101" fmla="*/ 1471 h 1982"/>
              <a:gd name="T102" fmla="*/ 502 w 786"/>
              <a:gd name="T103" fmla="*/ 1553 h 1982"/>
              <a:gd name="T104" fmla="*/ 429 w 786"/>
              <a:gd name="T105" fmla="*/ 1629 h 1982"/>
              <a:gd name="T106" fmla="*/ 356 w 786"/>
              <a:gd name="T107" fmla="*/ 1700 h 1982"/>
              <a:gd name="T108" fmla="*/ 249 w 786"/>
              <a:gd name="T109" fmla="*/ 1795 h 1982"/>
              <a:gd name="T110" fmla="*/ 123 w 786"/>
              <a:gd name="T111" fmla="*/ 1895 h 1982"/>
              <a:gd name="T112" fmla="*/ 34 w 786"/>
              <a:gd name="T113" fmla="*/ 1959 h 1982"/>
              <a:gd name="T114" fmla="*/ 0 w 786"/>
              <a:gd name="T115" fmla="*/ 198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6" h="1982">
                <a:moveTo>
                  <a:pt x="0" y="1982"/>
                </a:moveTo>
                <a:lnTo>
                  <a:pt x="0" y="1982"/>
                </a:lnTo>
                <a:lnTo>
                  <a:pt x="31" y="1961"/>
                </a:lnTo>
                <a:lnTo>
                  <a:pt x="67" y="1934"/>
                </a:lnTo>
                <a:lnTo>
                  <a:pt x="114" y="1898"/>
                </a:lnTo>
                <a:lnTo>
                  <a:pt x="170" y="1853"/>
                </a:lnTo>
                <a:lnTo>
                  <a:pt x="232" y="1800"/>
                </a:lnTo>
                <a:lnTo>
                  <a:pt x="298" y="1740"/>
                </a:lnTo>
                <a:lnTo>
                  <a:pt x="332" y="1707"/>
                </a:lnTo>
                <a:lnTo>
                  <a:pt x="365" y="1673"/>
                </a:lnTo>
                <a:lnTo>
                  <a:pt x="399" y="1637"/>
                </a:lnTo>
                <a:lnTo>
                  <a:pt x="434" y="1600"/>
                </a:lnTo>
                <a:lnTo>
                  <a:pt x="467" y="1561"/>
                </a:lnTo>
                <a:lnTo>
                  <a:pt x="500" y="1523"/>
                </a:lnTo>
                <a:lnTo>
                  <a:pt x="531" y="1481"/>
                </a:lnTo>
                <a:lnTo>
                  <a:pt x="561" y="1440"/>
                </a:lnTo>
                <a:lnTo>
                  <a:pt x="590" y="1397"/>
                </a:lnTo>
                <a:lnTo>
                  <a:pt x="617" y="1352"/>
                </a:lnTo>
                <a:lnTo>
                  <a:pt x="641" y="1308"/>
                </a:lnTo>
                <a:lnTo>
                  <a:pt x="664" y="1262"/>
                </a:lnTo>
                <a:lnTo>
                  <a:pt x="683" y="1216"/>
                </a:lnTo>
                <a:lnTo>
                  <a:pt x="700" y="1170"/>
                </a:lnTo>
                <a:lnTo>
                  <a:pt x="713" y="1123"/>
                </a:lnTo>
                <a:lnTo>
                  <a:pt x="719" y="1099"/>
                </a:lnTo>
                <a:lnTo>
                  <a:pt x="723" y="1076"/>
                </a:lnTo>
                <a:lnTo>
                  <a:pt x="726" y="1051"/>
                </a:lnTo>
                <a:lnTo>
                  <a:pt x="729" y="1027"/>
                </a:lnTo>
                <a:lnTo>
                  <a:pt x="730" y="1004"/>
                </a:lnTo>
                <a:lnTo>
                  <a:pt x="732" y="980"/>
                </a:lnTo>
                <a:lnTo>
                  <a:pt x="732" y="980"/>
                </a:lnTo>
                <a:lnTo>
                  <a:pt x="730" y="957"/>
                </a:lnTo>
                <a:lnTo>
                  <a:pt x="729" y="935"/>
                </a:lnTo>
                <a:lnTo>
                  <a:pt x="726" y="912"/>
                </a:lnTo>
                <a:lnTo>
                  <a:pt x="723" y="891"/>
                </a:lnTo>
                <a:lnTo>
                  <a:pt x="719" y="868"/>
                </a:lnTo>
                <a:lnTo>
                  <a:pt x="713" y="847"/>
                </a:lnTo>
                <a:lnTo>
                  <a:pt x="700" y="802"/>
                </a:lnTo>
                <a:lnTo>
                  <a:pt x="683" y="758"/>
                </a:lnTo>
                <a:lnTo>
                  <a:pt x="664" y="713"/>
                </a:lnTo>
                <a:lnTo>
                  <a:pt x="641" y="670"/>
                </a:lnTo>
                <a:lnTo>
                  <a:pt x="617" y="627"/>
                </a:lnTo>
                <a:lnTo>
                  <a:pt x="590" y="584"/>
                </a:lnTo>
                <a:lnTo>
                  <a:pt x="561" y="543"/>
                </a:lnTo>
                <a:lnTo>
                  <a:pt x="531" y="501"/>
                </a:lnTo>
                <a:lnTo>
                  <a:pt x="500" y="461"/>
                </a:lnTo>
                <a:lnTo>
                  <a:pt x="467" y="423"/>
                </a:lnTo>
                <a:lnTo>
                  <a:pt x="434" y="385"/>
                </a:lnTo>
                <a:lnTo>
                  <a:pt x="399" y="348"/>
                </a:lnTo>
                <a:lnTo>
                  <a:pt x="365" y="312"/>
                </a:lnTo>
                <a:lnTo>
                  <a:pt x="332" y="278"/>
                </a:lnTo>
                <a:lnTo>
                  <a:pt x="298" y="246"/>
                </a:lnTo>
                <a:lnTo>
                  <a:pt x="232" y="185"/>
                </a:lnTo>
                <a:lnTo>
                  <a:pt x="170" y="132"/>
                </a:lnTo>
                <a:lnTo>
                  <a:pt x="114" y="88"/>
                </a:lnTo>
                <a:lnTo>
                  <a:pt x="67" y="50"/>
                </a:lnTo>
                <a:lnTo>
                  <a:pt x="31" y="23"/>
                </a:lnTo>
                <a:lnTo>
                  <a:pt x="0" y="0"/>
                </a:lnTo>
                <a:lnTo>
                  <a:pt x="0" y="0"/>
                </a:lnTo>
                <a:lnTo>
                  <a:pt x="34" y="23"/>
                </a:lnTo>
                <a:lnTo>
                  <a:pt x="73" y="50"/>
                </a:lnTo>
                <a:lnTo>
                  <a:pt x="123" y="86"/>
                </a:lnTo>
                <a:lnTo>
                  <a:pt x="182" y="132"/>
                </a:lnTo>
                <a:lnTo>
                  <a:pt x="249" y="185"/>
                </a:lnTo>
                <a:lnTo>
                  <a:pt x="319" y="245"/>
                </a:lnTo>
                <a:lnTo>
                  <a:pt x="356" y="278"/>
                </a:lnTo>
                <a:lnTo>
                  <a:pt x="394" y="311"/>
                </a:lnTo>
                <a:lnTo>
                  <a:pt x="429" y="347"/>
                </a:lnTo>
                <a:lnTo>
                  <a:pt x="467" y="384"/>
                </a:lnTo>
                <a:lnTo>
                  <a:pt x="502" y="421"/>
                </a:lnTo>
                <a:lnTo>
                  <a:pt x="537" y="460"/>
                </a:lnTo>
                <a:lnTo>
                  <a:pt x="571" y="500"/>
                </a:lnTo>
                <a:lnTo>
                  <a:pt x="604" y="540"/>
                </a:lnTo>
                <a:lnTo>
                  <a:pt x="634" y="582"/>
                </a:lnTo>
                <a:lnTo>
                  <a:pt x="663" y="625"/>
                </a:lnTo>
                <a:lnTo>
                  <a:pt x="690" y="666"/>
                </a:lnTo>
                <a:lnTo>
                  <a:pt x="713" y="711"/>
                </a:lnTo>
                <a:lnTo>
                  <a:pt x="735" y="753"/>
                </a:lnTo>
                <a:lnTo>
                  <a:pt x="752" y="798"/>
                </a:lnTo>
                <a:lnTo>
                  <a:pt x="760" y="819"/>
                </a:lnTo>
                <a:lnTo>
                  <a:pt x="766" y="841"/>
                </a:lnTo>
                <a:lnTo>
                  <a:pt x="772" y="864"/>
                </a:lnTo>
                <a:lnTo>
                  <a:pt x="777" y="885"/>
                </a:lnTo>
                <a:lnTo>
                  <a:pt x="780" y="907"/>
                </a:lnTo>
                <a:lnTo>
                  <a:pt x="783" y="930"/>
                </a:lnTo>
                <a:lnTo>
                  <a:pt x="786" y="951"/>
                </a:lnTo>
                <a:lnTo>
                  <a:pt x="786" y="974"/>
                </a:lnTo>
                <a:lnTo>
                  <a:pt x="786" y="974"/>
                </a:lnTo>
                <a:lnTo>
                  <a:pt x="786" y="997"/>
                </a:lnTo>
                <a:lnTo>
                  <a:pt x="783" y="1020"/>
                </a:lnTo>
                <a:lnTo>
                  <a:pt x="780" y="1044"/>
                </a:lnTo>
                <a:lnTo>
                  <a:pt x="777" y="1067"/>
                </a:lnTo>
                <a:lnTo>
                  <a:pt x="772" y="1090"/>
                </a:lnTo>
                <a:lnTo>
                  <a:pt x="766" y="1114"/>
                </a:lnTo>
                <a:lnTo>
                  <a:pt x="760" y="1137"/>
                </a:lnTo>
                <a:lnTo>
                  <a:pt x="752" y="1160"/>
                </a:lnTo>
                <a:lnTo>
                  <a:pt x="735" y="1206"/>
                </a:lnTo>
                <a:lnTo>
                  <a:pt x="713" y="1252"/>
                </a:lnTo>
                <a:lnTo>
                  <a:pt x="690" y="1298"/>
                </a:lnTo>
                <a:lnTo>
                  <a:pt x="663" y="1342"/>
                </a:lnTo>
                <a:lnTo>
                  <a:pt x="634" y="1387"/>
                </a:lnTo>
                <a:lnTo>
                  <a:pt x="604" y="1429"/>
                </a:lnTo>
                <a:lnTo>
                  <a:pt x="571" y="1471"/>
                </a:lnTo>
                <a:lnTo>
                  <a:pt x="537" y="1513"/>
                </a:lnTo>
                <a:lnTo>
                  <a:pt x="502" y="1553"/>
                </a:lnTo>
                <a:lnTo>
                  <a:pt x="467" y="1591"/>
                </a:lnTo>
                <a:lnTo>
                  <a:pt x="429" y="1629"/>
                </a:lnTo>
                <a:lnTo>
                  <a:pt x="394" y="1666"/>
                </a:lnTo>
                <a:lnTo>
                  <a:pt x="356" y="1700"/>
                </a:lnTo>
                <a:lnTo>
                  <a:pt x="319" y="1733"/>
                </a:lnTo>
                <a:lnTo>
                  <a:pt x="249" y="1795"/>
                </a:lnTo>
                <a:lnTo>
                  <a:pt x="182" y="1849"/>
                </a:lnTo>
                <a:lnTo>
                  <a:pt x="123" y="1895"/>
                </a:lnTo>
                <a:lnTo>
                  <a:pt x="73" y="1932"/>
                </a:lnTo>
                <a:lnTo>
                  <a:pt x="34" y="1959"/>
                </a:lnTo>
                <a:lnTo>
                  <a:pt x="0" y="1982"/>
                </a:lnTo>
                <a:lnTo>
                  <a:pt x="0" y="1982"/>
                </a:lnTo>
                <a:close/>
              </a:path>
            </a:pathLst>
          </a:custGeom>
          <a:gradFill flip="none" rotWithShape="1">
            <a:gsLst>
              <a:gs pos="0">
                <a:schemeClr val="accent2">
                  <a:lumMod val="60000"/>
                  <a:lumOff val="40000"/>
                </a:schemeClr>
              </a:gs>
              <a:gs pos="100000">
                <a:schemeClr val="accent2">
                  <a:lumMod val="40000"/>
                  <a:lumOff val="60000"/>
                </a:scheme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sp>
        <p:nvSpPr>
          <p:cNvPr id="34" name="Freeform 19">
            <a:extLst>
              <a:ext uri="{FF2B5EF4-FFF2-40B4-BE49-F238E27FC236}">
                <a16:creationId xmlns:a16="http://schemas.microsoft.com/office/drawing/2014/main" id="{C2BC7A3B-9F31-4B8F-90F8-9D694D16C96B}"/>
              </a:ext>
            </a:extLst>
          </p:cNvPr>
          <p:cNvSpPr>
            <a:spLocks/>
          </p:cNvSpPr>
          <p:nvPr/>
        </p:nvSpPr>
        <p:spPr bwMode="auto">
          <a:xfrm>
            <a:off x="2514602" y="3230843"/>
            <a:ext cx="602488" cy="1460425"/>
          </a:xfrm>
          <a:custGeom>
            <a:avLst/>
            <a:gdLst>
              <a:gd name="T0" fmla="*/ 787 w 787"/>
              <a:gd name="T1" fmla="*/ 0 h 1982"/>
              <a:gd name="T2" fmla="*/ 719 w 787"/>
              <a:gd name="T3" fmla="*/ 49 h 1982"/>
              <a:gd name="T4" fmla="*/ 618 w 787"/>
              <a:gd name="T5" fmla="*/ 130 h 1982"/>
              <a:gd name="T6" fmla="*/ 489 w 787"/>
              <a:gd name="T7" fmla="*/ 243 h 1982"/>
              <a:gd name="T8" fmla="*/ 422 w 787"/>
              <a:gd name="T9" fmla="*/ 309 h 1982"/>
              <a:gd name="T10" fmla="*/ 353 w 787"/>
              <a:gd name="T11" fmla="*/ 382 h 1982"/>
              <a:gd name="T12" fmla="*/ 287 w 787"/>
              <a:gd name="T13" fmla="*/ 461 h 1982"/>
              <a:gd name="T14" fmla="*/ 225 w 787"/>
              <a:gd name="T15" fmla="*/ 544 h 1982"/>
              <a:gd name="T16" fmla="*/ 169 w 787"/>
              <a:gd name="T17" fmla="*/ 630 h 1982"/>
              <a:gd name="T18" fmla="*/ 124 w 787"/>
              <a:gd name="T19" fmla="*/ 720 h 1982"/>
              <a:gd name="T20" fmla="*/ 86 w 787"/>
              <a:gd name="T21" fmla="*/ 813 h 1982"/>
              <a:gd name="T22" fmla="*/ 68 w 787"/>
              <a:gd name="T23" fmla="*/ 884 h 1982"/>
              <a:gd name="T24" fmla="*/ 61 w 787"/>
              <a:gd name="T25" fmla="*/ 931 h 1982"/>
              <a:gd name="T26" fmla="*/ 56 w 787"/>
              <a:gd name="T27" fmla="*/ 980 h 1982"/>
              <a:gd name="T28" fmla="*/ 55 w 787"/>
              <a:gd name="T29" fmla="*/ 1004 h 1982"/>
              <a:gd name="T30" fmla="*/ 58 w 787"/>
              <a:gd name="T31" fmla="*/ 1048 h 1982"/>
              <a:gd name="T32" fmla="*/ 63 w 787"/>
              <a:gd name="T33" fmla="*/ 1093 h 1982"/>
              <a:gd name="T34" fmla="*/ 73 w 787"/>
              <a:gd name="T35" fmla="*/ 1137 h 1982"/>
              <a:gd name="T36" fmla="*/ 104 w 787"/>
              <a:gd name="T37" fmla="*/ 1226 h 1982"/>
              <a:gd name="T38" fmla="*/ 145 w 787"/>
              <a:gd name="T39" fmla="*/ 1313 h 1982"/>
              <a:gd name="T40" fmla="*/ 197 w 787"/>
              <a:gd name="T41" fmla="*/ 1398 h 1982"/>
              <a:gd name="T42" fmla="*/ 255 w 787"/>
              <a:gd name="T43" fmla="*/ 1481 h 1982"/>
              <a:gd name="T44" fmla="*/ 320 w 787"/>
              <a:gd name="T45" fmla="*/ 1560 h 1982"/>
              <a:gd name="T46" fmla="*/ 387 w 787"/>
              <a:gd name="T47" fmla="*/ 1636 h 1982"/>
              <a:gd name="T48" fmla="*/ 456 w 787"/>
              <a:gd name="T49" fmla="*/ 1704 h 1982"/>
              <a:gd name="T50" fmla="*/ 555 w 787"/>
              <a:gd name="T51" fmla="*/ 1797 h 1982"/>
              <a:gd name="T52" fmla="*/ 672 w 787"/>
              <a:gd name="T53" fmla="*/ 1896 h 1982"/>
              <a:gd name="T54" fmla="*/ 755 w 787"/>
              <a:gd name="T55" fmla="*/ 1959 h 1982"/>
              <a:gd name="T56" fmla="*/ 787 w 787"/>
              <a:gd name="T57" fmla="*/ 1982 h 1982"/>
              <a:gd name="T58" fmla="*/ 714 w 787"/>
              <a:gd name="T59" fmla="*/ 1933 h 1982"/>
              <a:gd name="T60" fmla="*/ 605 w 787"/>
              <a:gd name="T61" fmla="*/ 1850 h 1982"/>
              <a:gd name="T62" fmla="*/ 467 w 787"/>
              <a:gd name="T63" fmla="*/ 1737 h 1982"/>
              <a:gd name="T64" fmla="*/ 394 w 787"/>
              <a:gd name="T65" fmla="*/ 1671 h 1982"/>
              <a:gd name="T66" fmla="*/ 320 w 787"/>
              <a:gd name="T67" fmla="*/ 1600 h 1982"/>
              <a:gd name="T68" fmla="*/ 250 w 787"/>
              <a:gd name="T69" fmla="*/ 1522 h 1982"/>
              <a:gd name="T70" fmla="*/ 182 w 787"/>
              <a:gd name="T71" fmla="*/ 1442 h 1982"/>
              <a:gd name="T72" fmla="*/ 124 w 787"/>
              <a:gd name="T73" fmla="*/ 1359 h 1982"/>
              <a:gd name="T74" fmla="*/ 73 w 787"/>
              <a:gd name="T75" fmla="*/ 1273 h 1982"/>
              <a:gd name="T76" fmla="*/ 35 w 787"/>
              <a:gd name="T77" fmla="*/ 1186 h 1982"/>
              <a:gd name="T78" fmla="*/ 20 w 787"/>
              <a:gd name="T79" fmla="*/ 1141 h 1982"/>
              <a:gd name="T80" fmla="*/ 9 w 787"/>
              <a:gd name="T81" fmla="*/ 1097 h 1982"/>
              <a:gd name="T82" fmla="*/ 3 w 787"/>
              <a:gd name="T83" fmla="*/ 1054 h 1982"/>
              <a:gd name="T84" fmla="*/ 0 w 787"/>
              <a:gd name="T85" fmla="*/ 1010 h 1982"/>
              <a:gd name="T86" fmla="*/ 2 w 787"/>
              <a:gd name="T87" fmla="*/ 987 h 1982"/>
              <a:gd name="T88" fmla="*/ 6 w 787"/>
              <a:gd name="T89" fmla="*/ 939 h 1982"/>
              <a:gd name="T90" fmla="*/ 15 w 787"/>
              <a:gd name="T91" fmla="*/ 892 h 1982"/>
              <a:gd name="T92" fmla="*/ 26 w 787"/>
              <a:gd name="T93" fmla="*/ 846 h 1982"/>
              <a:gd name="T94" fmla="*/ 52 w 787"/>
              <a:gd name="T95" fmla="*/ 776 h 1982"/>
              <a:gd name="T96" fmla="*/ 96 w 787"/>
              <a:gd name="T97" fmla="*/ 686 h 1982"/>
              <a:gd name="T98" fmla="*/ 152 w 787"/>
              <a:gd name="T99" fmla="*/ 597 h 1982"/>
              <a:gd name="T100" fmla="*/ 215 w 787"/>
              <a:gd name="T101" fmla="*/ 511 h 1982"/>
              <a:gd name="T102" fmla="*/ 284 w 787"/>
              <a:gd name="T103" fmla="*/ 431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3"/>
                </a:lnTo>
                <a:lnTo>
                  <a:pt x="719" y="49"/>
                </a:lnTo>
                <a:lnTo>
                  <a:pt x="672" y="84"/>
                </a:lnTo>
                <a:lnTo>
                  <a:pt x="618" y="130"/>
                </a:lnTo>
                <a:lnTo>
                  <a:pt x="555" y="183"/>
                </a:lnTo>
                <a:lnTo>
                  <a:pt x="489" y="243"/>
                </a:lnTo>
                <a:lnTo>
                  <a:pt x="456" y="275"/>
                </a:lnTo>
                <a:lnTo>
                  <a:pt x="422" y="309"/>
                </a:lnTo>
                <a:lnTo>
                  <a:pt x="387" y="345"/>
                </a:lnTo>
                <a:lnTo>
                  <a:pt x="353" y="382"/>
                </a:lnTo>
                <a:lnTo>
                  <a:pt x="320" y="421"/>
                </a:lnTo>
                <a:lnTo>
                  <a:pt x="287" y="461"/>
                </a:lnTo>
                <a:lnTo>
                  <a:pt x="255" y="501"/>
                </a:lnTo>
                <a:lnTo>
                  <a:pt x="225" y="544"/>
                </a:lnTo>
                <a:lnTo>
                  <a:pt x="197" y="587"/>
                </a:lnTo>
                <a:lnTo>
                  <a:pt x="169" y="630"/>
                </a:lnTo>
                <a:lnTo>
                  <a:pt x="145" y="675"/>
                </a:lnTo>
                <a:lnTo>
                  <a:pt x="124" y="720"/>
                </a:lnTo>
                <a:lnTo>
                  <a:pt x="104" y="766"/>
                </a:lnTo>
                <a:lnTo>
                  <a:pt x="86" y="813"/>
                </a:lnTo>
                <a:lnTo>
                  <a:pt x="73" y="861"/>
                </a:lnTo>
                <a:lnTo>
                  <a:pt x="68" y="884"/>
                </a:lnTo>
                <a:lnTo>
                  <a:pt x="63" y="908"/>
                </a:lnTo>
                <a:lnTo>
                  <a:pt x="61" y="931"/>
                </a:lnTo>
                <a:lnTo>
                  <a:pt x="58" y="955"/>
                </a:lnTo>
                <a:lnTo>
                  <a:pt x="56" y="980"/>
                </a:lnTo>
                <a:lnTo>
                  <a:pt x="55" y="1004"/>
                </a:lnTo>
                <a:lnTo>
                  <a:pt x="55" y="1004"/>
                </a:lnTo>
                <a:lnTo>
                  <a:pt x="56" y="1025"/>
                </a:lnTo>
                <a:lnTo>
                  <a:pt x="58" y="1048"/>
                </a:lnTo>
                <a:lnTo>
                  <a:pt x="61" y="1070"/>
                </a:lnTo>
                <a:lnTo>
                  <a:pt x="63" y="1093"/>
                </a:lnTo>
                <a:lnTo>
                  <a:pt x="68" y="1114"/>
                </a:lnTo>
                <a:lnTo>
                  <a:pt x="73" y="1137"/>
                </a:lnTo>
                <a:lnTo>
                  <a:pt x="86" y="1182"/>
                </a:lnTo>
                <a:lnTo>
                  <a:pt x="104" y="1226"/>
                </a:lnTo>
                <a:lnTo>
                  <a:pt x="124" y="1269"/>
                </a:lnTo>
                <a:lnTo>
                  <a:pt x="145" y="1313"/>
                </a:lnTo>
                <a:lnTo>
                  <a:pt x="169" y="1356"/>
                </a:lnTo>
                <a:lnTo>
                  <a:pt x="197" y="1398"/>
                </a:lnTo>
                <a:lnTo>
                  <a:pt x="225" y="1441"/>
                </a:lnTo>
                <a:lnTo>
                  <a:pt x="255" y="1481"/>
                </a:lnTo>
                <a:lnTo>
                  <a:pt x="287" y="1521"/>
                </a:lnTo>
                <a:lnTo>
                  <a:pt x="320" y="1560"/>
                </a:lnTo>
                <a:lnTo>
                  <a:pt x="353" y="1598"/>
                </a:lnTo>
                <a:lnTo>
                  <a:pt x="387" y="1636"/>
                </a:lnTo>
                <a:lnTo>
                  <a:pt x="422" y="1670"/>
                </a:lnTo>
                <a:lnTo>
                  <a:pt x="456" y="1704"/>
                </a:lnTo>
                <a:lnTo>
                  <a:pt x="489" y="1737"/>
                </a:lnTo>
                <a:lnTo>
                  <a:pt x="555" y="1797"/>
                </a:lnTo>
                <a:lnTo>
                  <a:pt x="618" y="1850"/>
                </a:lnTo>
                <a:lnTo>
                  <a:pt x="672" y="1896"/>
                </a:lnTo>
                <a:lnTo>
                  <a:pt x="719" y="1932"/>
                </a:lnTo>
                <a:lnTo>
                  <a:pt x="755" y="1959"/>
                </a:lnTo>
                <a:lnTo>
                  <a:pt x="787" y="1982"/>
                </a:lnTo>
                <a:lnTo>
                  <a:pt x="787" y="1982"/>
                </a:lnTo>
                <a:lnTo>
                  <a:pt x="752" y="1959"/>
                </a:lnTo>
                <a:lnTo>
                  <a:pt x="714" y="1933"/>
                </a:lnTo>
                <a:lnTo>
                  <a:pt x="664" y="1896"/>
                </a:lnTo>
                <a:lnTo>
                  <a:pt x="605" y="1850"/>
                </a:lnTo>
                <a:lnTo>
                  <a:pt x="538" y="1797"/>
                </a:lnTo>
                <a:lnTo>
                  <a:pt x="467" y="1737"/>
                </a:lnTo>
                <a:lnTo>
                  <a:pt x="430" y="1706"/>
                </a:lnTo>
                <a:lnTo>
                  <a:pt x="394" y="1671"/>
                </a:lnTo>
                <a:lnTo>
                  <a:pt x="357" y="1636"/>
                </a:lnTo>
                <a:lnTo>
                  <a:pt x="320" y="1600"/>
                </a:lnTo>
                <a:lnTo>
                  <a:pt x="284" y="1562"/>
                </a:lnTo>
                <a:lnTo>
                  <a:pt x="250" y="1522"/>
                </a:lnTo>
                <a:lnTo>
                  <a:pt x="215" y="1484"/>
                </a:lnTo>
                <a:lnTo>
                  <a:pt x="182" y="1442"/>
                </a:lnTo>
                <a:lnTo>
                  <a:pt x="152" y="1401"/>
                </a:lnTo>
                <a:lnTo>
                  <a:pt x="124" y="1359"/>
                </a:lnTo>
                <a:lnTo>
                  <a:pt x="96" y="1316"/>
                </a:lnTo>
                <a:lnTo>
                  <a:pt x="73" y="1273"/>
                </a:lnTo>
                <a:lnTo>
                  <a:pt x="52" y="1230"/>
                </a:lnTo>
                <a:lnTo>
                  <a:pt x="35" y="1186"/>
                </a:lnTo>
                <a:lnTo>
                  <a:pt x="26" y="1164"/>
                </a:lnTo>
                <a:lnTo>
                  <a:pt x="20" y="1141"/>
                </a:lnTo>
                <a:lnTo>
                  <a:pt x="15" y="1120"/>
                </a:lnTo>
                <a:lnTo>
                  <a:pt x="9" y="1097"/>
                </a:lnTo>
                <a:lnTo>
                  <a:pt x="6" y="1076"/>
                </a:lnTo>
                <a:lnTo>
                  <a:pt x="3" y="1054"/>
                </a:lnTo>
                <a:lnTo>
                  <a:pt x="2" y="1031"/>
                </a:lnTo>
                <a:lnTo>
                  <a:pt x="0" y="1010"/>
                </a:lnTo>
                <a:lnTo>
                  <a:pt x="0" y="1010"/>
                </a:lnTo>
                <a:lnTo>
                  <a:pt x="2" y="987"/>
                </a:lnTo>
                <a:lnTo>
                  <a:pt x="3" y="962"/>
                </a:lnTo>
                <a:lnTo>
                  <a:pt x="6" y="939"/>
                </a:lnTo>
                <a:lnTo>
                  <a:pt x="9" y="917"/>
                </a:lnTo>
                <a:lnTo>
                  <a:pt x="15" y="892"/>
                </a:lnTo>
                <a:lnTo>
                  <a:pt x="20" y="869"/>
                </a:lnTo>
                <a:lnTo>
                  <a:pt x="26" y="846"/>
                </a:lnTo>
                <a:lnTo>
                  <a:pt x="35" y="822"/>
                </a:lnTo>
                <a:lnTo>
                  <a:pt x="52" y="776"/>
                </a:lnTo>
                <a:lnTo>
                  <a:pt x="73" y="730"/>
                </a:lnTo>
                <a:lnTo>
                  <a:pt x="96" y="686"/>
                </a:lnTo>
                <a:lnTo>
                  <a:pt x="124" y="642"/>
                </a:lnTo>
                <a:lnTo>
                  <a:pt x="152" y="597"/>
                </a:lnTo>
                <a:lnTo>
                  <a:pt x="182" y="554"/>
                </a:lnTo>
                <a:lnTo>
                  <a:pt x="215" y="511"/>
                </a:lnTo>
                <a:lnTo>
                  <a:pt x="250" y="471"/>
                </a:lnTo>
                <a:lnTo>
                  <a:pt x="284" y="431"/>
                </a:lnTo>
                <a:lnTo>
                  <a:pt x="320" y="391"/>
                </a:lnTo>
                <a:lnTo>
                  <a:pt x="357" y="354"/>
                </a:lnTo>
                <a:lnTo>
                  <a:pt x="394" y="318"/>
                </a:lnTo>
                <a:lnTo>
                  <a:pt x="430" y="282"/>
                </a:lnTo>
                <a:lnTo>
                  <a:pt x="467" y="249"/>
                </a:lnTo>
                <a:lnTo>
                  <a:pt x="538" y="188"/>
                </a:lnTo>
                <a:lnTo>
                  <a:pt x="605" y="135"/>
                </a:lnTo>
                <a:lnTo>
                  <a:pt x="664" y="87"/>
                </a:lnTo>
                <a:lnTo>
                  <a:pt x="714" y="50"/>
                </a:lnTo>
                <a:lnTo>
                  <a:pt x="752" y="23"/>
                </a:lnTo>
                <a:lnTo>
                  <a:pt x="787" y="0"/>
                </a:lnTo>
                <a:lnTo>
                  <a:pt x="787" y="0"/>
                </a:lnTo>
                <a:close/>
              </a:path>
            </a:pathLst>
          </a:custGeom>
          <a:gradFill rotWithShape="0">
            <a:gsLst>
              <a:gs pos="0">
                <a:schemeClr val="accent5">
                  <a:lumMod val="75000"/>
                </a:schemeClr>
              </a:gs>
              <a:gs pos="100000">
                <a:schemeClr val="accent5">
                  <a:lumMod val="50000"/>
                </a:schemeClr>
              </a:gs>
            </a:gsLst>
            <a:lin ang="13680000" scaled="0"/>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8" name="Group 7" descr="DNA Strand">
            <a:extLst>
              <a:ext uri="{FF2B5EF4-FFF2-40B4-BE49-F238E27FC236}">
                <a16:creationId xmlns:a16="http://schemas.microsoft.com/office/drawing/2014/main" id="{8A087DEA-DACE-4997-BDE1-6D1F576B6C3B}"/>
              </a:ext>
            </a:extLst>
          </p:cNvPr>
          <p:cNvGrpSpPr/>
          <p:nvPr userDrawn="1"/>
        </p:nvGrpSpPr>
        <p:grpSpPr>
          <a:xfrm>
            <a:off x="800490" y="228601"/>
            <a:ext cx="2327486" cy="5877074"/>
            <a:chOff x="3168709" y="228601"/>
            <a:chExt cx="2327486" cy="5877074"/>
          </a:xfrm>
        </p:grpSpPr>
        <p:sp>
          <p:nvSpPr>
            <p:cNvPr id="36" name="Freeform 25">
              <a:extLst>
                <a:ext uri="{FF2B5EF4-FFF2-40B4-BE49-F238E27FC236}">
                  <a16:creationId xmlns:a16="http://schemas.microsoft.com/office/drawing/2014/main" id="{C3AF84A9-1A39-452E-B8C1-ABF484213F29}"/>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6" name="Group 5">
              <a:extLst>
                <a:ext uri="{FF2B5EF4-FFF2-40B4-BE49-F238E27FC236}">
                  <a16:creationId xmlns:a16="http://schemas.microsoft.com/office/drawing/2014/main" id="{F37D147F-1BD5-4576-965F-F4096C17580B}"/>
                </a:ext>
              </a:extLst>
            </p:cNvPr>
            <p:cNvGrpSpPr/>
            <p:nvPr userDrawn="1"/>
          </p:nvGrpSpPr>
          <p:grpSpPr>
            <a:xfrm>
              <a:off x="3168709" y="228601"/>
              <a:ext cx="2327486" cy="5877074"/>
              <a:chOff x="3168709" y="228601"/>
              <a:chExt cx="2327486" cy="5877074"/>
            </a:xfrm>
          </p:grpSpPr>
          <p:sp>
            <p:nvSpPr>
              <p:cNvPr id="31" name="Freeform 12">
                <a:extLst>
                  <a:ext uri="{FF2B5EF4-FFF2-40B4-BE49-F238E27FC236}">
                    <a16:creationId xmlns:a16="http://schemas.microsoft.com/office/drawing/2014/main" id="{0AB62A57-D896-4826-9877-83CAAC94EAC9}"/>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4" name="Group 3">
                <a:extLst>
                  <a:ext uri="{FF2B5EF4-FFF2-40B4-BE49-F238E27FC236}">
                    <a16:creationId xmlns:a16="http://schemas.microsoft.com/office/drawing/2014/main" id="{215D8DF8-0CA4-4E1B-AB61-F9E65EEF9AA8}"/>
                  </a:ext>
                </a:extLst>
              </p:cNvPr>
              <p:cNvGrpSpPr/>
              <p:nvPr userDrawn="1"/>
            </p:nvGrpSpPr>
            <p:grpSpPr>
              <a:xfrm>
                <a:off x="3168709" y="228601"/>
                <a:ext cx="2327486" cy="5877074"/>
                <a:chOff x="3168709" y="228601"/>
                <a:chExt cx="2327486" cy="5877074"/>
              </a:xfrm>
            </p:grpSpPr>
            <p:grpSp>
              <p:nvGrpSpPr>
                <p:cNvPr id="17" name="Group 95">
                  <a:extLst>
                    <a:ext uri="{FF2B5EF4-FFF2-40B4-BE49-F238E27FC236}">
                      <a16:creationId xmlns:a16="http://schemas.microsoft.com/office/drawing/2014/main" id="{A8C955EF-1518-4662-8EC1-9BA4F1222378}"/>
                    </a:ext>
                  </a:extLst>
                </p:cNvPr>
                <p:cNvGrpSpPr/>
                <p:nvPr/>
              </p:nvGrpSpPr>
              <p:grpSpPr>
                <a:xfrm rot="16200000">
                  <a:off x="2865684" y="869627"/>
                  <a:ext cx="1208553" cy="602503"/>
                  <a:chOff x="3981736" y="2443194"/>
                  <a:chExt cx="1065822" cy="531347"/>
                </a:xfrm>
              </p:grpSpPr>
              <p:sp>
                <p:nvSpPr>
                  <p:cNvPr id="60" name="Freeform 23">
                    <a:extLst>
                      <a:ext uri="{FF2B5EF4-FFF2-40B4-BE49-F238E27FC236}">
                        <a16:creationId xmlns:a16="http://schemas.microsoft.com/office/drawing/2014/main" id="{6D6B73A8-FA90-4BAE-B5F5-80C84812F210}"/>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61" name="Rectangle 22">
                    <a:extLst>
                      <a:ext uri="{FF2B5EF4-FFF2-40B4-BE49-F238E27FC236}">
                        <a16:creationId xmlns:a16="http://schemas.microsoft.com/office/drawing/2014/main" id="{2A1D8445-8B43-4DA7-AE68-AAF359C4A9CF}"/>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32" name="Freeform 28">
                  <a:extLst>
                    <a:ext uri="{FF2B5EF4-FFF2-40B4-BE49-F238E27FC236}">
                      <a16:creationId xmlns:a16="http://schemas.microsoft.com/office/drawing/2014/main" id="{A3BC7496-D629-4C1F-875A-AD323A8DC50E}"/>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3" name="Group 2">
                  <a:extLst>
                    <a:ext uri="{FF2B5EF4-FFF2-40B4-BE49-F238E27FC236}">
                      <a16:creationId xmlns:a16="http://schemas.microsoft.com/office/drawing/2014/main" id="{71E42E5F-6F91-4888-95BA-5F56F80F0A36}"/>
                    </a:ext>
                  </a:extLst>
                </p:cNvPr>
                <p:cNvGrpSpPr/>
                <p:nvPr userDrawn="1"/>
              </p:nvGrpSpPr>
              <p:grpSpPr>
                <a:xfrm>
                  <a:off x="3168711" y="231929"/>
                  <a:ext cx="2327484" cy="5873746"/>
                  <a:chOff x="3168711" y="231929"/>
                  <a:chExt cx="2327484" cy="5873746"/>
                </a:xfrm>
              </p:grpSpPr>
              <p:grpSp>
                <p:nvGrpSpPr>
                  <p:cNvPr id="13" name="Group 100">
                    <a:extLst>
                      <a:ext uri="{FF2B5EF4-FFF2-40B4-BE49-F238E27FC236}">
                        <a16:creationId xmlns:a16="http://schemas.microsoft.com/office/drawing/2014/main" id="{54F323CB-1A1C-43D6-9DB6-9E294FC7421B}"/>
                      </a:ext>
                    </a:extLst>
                  </p:cNvPr>
                  <p:cNvGrpSpPr/>
                  <p:nvPr/>
                </p:nvGrpSpPr>
                <p:grpSpPr>
                  <a:xfrm>
                    <a:off x="3168713" y="2311687"/>
                    <a:ext cx="2327481" cy="2620368"/>
                    <a:chOff x="3765550" y="4460875"/>
                    <a:chExt cx="1612901" cy="1882775"/>
                  </a:xfrm>
                </p:grpSpPr>
                <p:sp>
                  <p:nvSpPr>
                    <p:cNvPr id="62" name="Freeform 6">
                      <a:extLst>
                        <a:ext uri="{FF2B5EF4-FFF2-40B4-BE49-F238E27FC236}">
                          <a16:creationId xmlns:a16="http://schemas.microsoft.com/office/drawing/2014/main" id="{17276671-2C71-4C05-B156-F79F31F67CD2}"/>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63" name="Freeform 15">
                      <a:extLst>
                        <a:ext uri="{FF2B5EF4-FFF2-40B4-BE49-F238E27FC236}">
                          <a16:creationId xmlns:a16="http://schemas.microsoft.com/office/drawing/2014/main" id="{9DD76AA4-9EC4-4049-BBBF-A10A37F4AC08}"/>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64" name="Rectangle 24">
                      <a:extLst>
                        <a:ext uri="{FF2B5EF4-FFF2-40B4-BE49-F238E27FC236}">
                          <a16:creationId xmlns:a16="http://schemas.microsoft.com/office/drawing/2014/main" id="{1C9EBE04-A9E8-45FD-9FC4-BDAE6F9CE848}"/>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4" name="Freeform 8">
                    <a:extLst>
                      <a:ext uri="{FF2B5EF4-FFF2-40B4-BE49-F238E27FC236}">
                        <a16:creationId xmlns:a16="http://schemas.microsoft.com/office/drawing/2014/main" id="{227F98FA-D5EA-4C01-AA10-B6609F942235}"/>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20" name="Group 100">
                    <a:extLst>
                      <a:ext uri="{FF2B5EF4-FFF2-40B4-BE49-F238E27FC236}">
                        <a16:creationId xmlns:a16="http://schemas.microsoft.com/office/drawing/2014/main" id="{9C159C8D-994F-41FB-99C2-052B3F966BD2}"/>
                      </a:ext>
                    </a:extLst>
                  </p:cNvPr>
                  <p:cNvGrpSpPr/>
                  <p:nvPr/>
                </p:nvGrpSpPr>
                <p:grpSpPr>
                  <a:xfrm>
                    <a:off x="3168712" y="3485307"/>
                    <a:ext cx="2327483" cy="2620368"/>
                    <a:chOff x="3765549" y="4460875"/>
                    <a:chExt cx="1612902" cy="1882775"/>
                  </a:xfrm>
                </p:grpSpPr>
                <p:sp>
                  <p:nvSpPr>
                    <p:cNvPr id="57" name="Freeform 6">
                      <a:extLst>
                        <a:ext uri="{FF2B5EF4-FFF2-40B4-BE49-F238E27FC236}">
                          <a16:creationId xmlns:a16="http://schemas.microsoft.com/office/drawing/2014/main" id="{11148B68-2AAA-470F-A8E6-DD65B3BFBEFD}"/>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8" name="Freeform 15">
                      <a:extLst>
                        <a:ext uri="{FF2B5EF4-FFF2-40B4-BE49-F238E27FC236}">
                          <a16:creationId xmlns:a16="http://schemas.microsoft.com/office/drawing/2014/main" id="{59456060-E7B3-4A96-9E7D-3A8D5E804D8F}"/>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9" name="Rectangle 24">
                      <a:extLst>
                        <a:ext uri="{FF2B5EF4-FFF2-40B4-BE49-F238E27FC236}">
                          <a16:creationId xmlns:a16="http://schemas.microsoft.com/office/drawing/2014/main" id="{42D15F22-3FC1-43AD-BA23-77381E97F28E}"/>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90" name="Group 89">
                    <a:extLst>
                      <a:ext uri="{FF2B5EF4-FFF2-40B4-BE49-F238E27FC236}">
                        <a16:creationId xmlns:a16="http://schemas.microsoft.com/office/drawing/2014/main" id="{7D9F1BF8-BFE1-4FD5-838D-E8DFBAE3696C}"/>
                      </a:ext>
                    </a:extLst>
                  </p:cNvPr>
                  <p:cNvGrpSpPr/>
                  <p:nvPr userDrawn="1"/>
                </p:nvGrpSpPr>
                <p:grpSpPr>
                  <a:xfrm>
                    <a:off x="3840107" y="1522359"/>
                    <a:ext cx="1632084" cy="188019"/>
                    <a:chOff x="3840107" y="1522359"/>
                    <a:chExt cx="1632084" cy="188019"/>
                  </a:xfrm>
                </p:grpSpPr>
                <p:sp>
                  <p:nvSpPr>
                    <p:cNvPr id="55" name="Freeform 7">
                      <a:extLst>
                        <a:ext uri="{FF2B5EF4-FFF2-40B4-BE49-F238E27FC236}">
                          <a16:creationId xmlns:a16="http://schemas.microsoft.com/office/drawing/2014/main" id="{471823E6-2ECD-4FB9-BE2A-4EB98FF8E2A8}"/>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6" name="Freeform 8">
                      <a:extLst>
                        <a:ext uri="{FF2B5EF4-FFF2-40B4-BE49-F238E27FC236}">
                          <a16:creationId xmlns:a16="http://schemas.microsoft.com/office/drawing/2014/main" id="{454323E5-8639-478C-B0FC-CACE65C3A474}"/>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6" name="Group 95">
                    <a:extLst>
                      <a:ext uri="{FF2B5EF4-FFF2-40B4-BE49-F238E27FC236}">
                        <a16:creationId xmlns:a16="http://schemas.microsoft.com/office/drawing/2014/main" id="{7BB53F08-93B2-4CD8-9F23-13A369B06F58}"/>
                      </a:ext>
                    </a:extLst>
                  </p:cNvPr>
                  <p:cNvGrpSpPr/>
                  <p:nvPr userDrawn="1"/>
                </p:nvGrpSpPr>
                <p:grpSpPr>
                  <a:xfrm>
                    <a:off x="3271283" y="3957748"/>
                    <a:ext cx="1836751" cy="188019"/>
                    <a:chOff x="3271283" y="3957748"/>
                    <a:chExt cx="1836751" cy="188019"/>
                  </a:xfrm>
                </p:grpSpPr>
                <p:sp>
                  <p:nvSpPr>
                    <p:cNvPr id="53" name="Freeform 5">
                      <a:extLst>
                        <a:ext uri="{FF2B5EF4-FFF2-40B4-BE49-F238E27FC236}">
                          <a16:creationId xmlns:a16="http://schemas.microsoft.com/office/drawing/2014/main" id="{0443E7C6-B66E-47ED-AF16-75283CA7956F}"/>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4" name="Freeform 6">
                      <a:extLst>
                        <a:ext uri="{FF2B5EF4-FFF2-40B4-BE49-F238E27FC236}">
                          <a16:creationId xmlns:a16="http://schemas.microsoft.com/office/drawing/2014/main" id="{5F305F06-F5F3-47A2-98A5-D4D2D46DBB61}"/>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7" name="Group 96">
                    <a:extLst>
                      <a:ext uri="{FF2B5EF4-FFF2-40B4-BE49-F238E27FC236}">
                        <a16:creationId xmlns:a16="http://schemas.microsoft.com/office/drawing/2014/main" id="{C9833671-2C32-4578-9227-0BF243E43C93}"/>
                      </a:ext>
                    </a:extLst>
                  </p:cNvPr>
                  <p:cNvGrpSpPr/>
                  <p:nvPr userDrawn="1"/>
                </p:nvGrpSpPr>
                <p:grpSpPr>
                  <a:xfrm>
                    <a:off x="3539951" y="4353425"/>
                    <a:ext cx="1870418" cy="188019"/>
                    <a:chOff x="3539951" y="4353425"/>
                    <a:chExt cx="1870418" cy="188019"/>
                  </a:xfrm>
                </p:grpSpPr>
                <p:sp>
                  <p:nvSpPr>
                    <p:cNvPr id="51" name="Freeform 7">
                      <a:extLst>
                        <a:ext uri="{FF2B5EF4-FFF2-40B4-BE49-F238E27FC236}">
                          <a16:creationId xmlns:a16="http://schemas.microsoft.com/office/drawing/2014/main" id="{3BC80D68-B1DC-4ACB-B5CF-35AE4E112E69}"/>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2" name="Freeform 8">
                      <a:extLst>
                        <a:ext uri="{FF2B5EF4-FFF2-40B4-BE49-F238E27FC236}">
                          <a16:creationId xmlns:a16="http://schemas.microsoft.com/office/drawing/2014/main" id="{B93E64BE-9BC6-4401-9EB7-5CE9C4381E87}"/>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5" name="Group 94">
                    <a:extLst>
                      <a:ext uri="{FF2B5EF4-FFF2-40B4-BE49-F238E27FC236}">
                        <a16:creationId xmlns:a16="http://schemas.microsoft.com/office/drawing/2014/main" id="{890E1072-26FE-423F-88D0-1E29DAFA7E1A}"/>
                      </a:ext>
                    </a:extLst>
                  </p:cNvPr>
                  <p:cNvGrpSpPr/>
                  <p:nvPr userDrawn="1"/>
                </p:nvGrpSpPr>
                <p:grpSpPr>
                  <a:xfrm>
                    <a:off x="3199275" y="3561700"/>
                    <a:ext cx="1303272" cy="188389"/>
                    <a:chOff x="3199275" y="3561700"/>
                    <a:chExt cx="1303272" cy="188389"/>
                  </a:xfrm>
                </p:grpSpPr>
                <p:sp>
                  <p:nvSpPr>
                    <p:cNvPr id="49" name="Freeform 9">
                      <a:extLst>
                        <a:ext uri="{FF2B5EF4-FFF2-40B4-BE49-F238E27FC236}">
                          <a16:creationId xmlns:a16="http://schemas.microsoft.com/office/drawing/2014/main" id="{C98AEA7D-1EB7-47DA-9EB4-9A773C023B50}"/>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0" name="Freeform 10">
                      <a:extLst>
                        <a:ext uri="{FF2B5EF4-FFF2-40B4-BE49-F238E27FC236}">
                          <a16:creationId xmlns:a16="http://schemas.microsoft.com/office/drawing/2014/main" id="{69EE8501-7DE2-419D-B222-442BE42DCF57}"/>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4" name="Group 93">
                    <a:extLst>
                      <a:ext uri="{FF2B5EF4-FFF2-40B4-BE49-F238E27FC236}">
                        <a16:creationId xmlns:a16="http://schemas.microsoft.com/office/drawing/2014/main" id="{C92E1ECE-545C-4BC0-A3D2-8393071BE413}"/>
                      </a:ext>
                    </a:extLst>
                  </p:cNvPr>
                  <p:cNvGrpSpPr/>
                  <p:nvPr userDrawn="1"/>
                </p:nvGrpSpPr>
                <p:grpSpPr>
                  <a:xfrm>
                    <a:off x="3681704" y="3175145"/>
                    <a:ext cx="1641688" cy="188019"/>
                    <a:chOff x="3681704" y="3175145"/>
                    <a:chExt cx="1641688" cy="188019"/>
                  </a:xfrm>
                </p:grpSpPr>
                <p:sp>
                  <p:nvSpPr>
                    <p:cNvPr id="47" name="Freeform 7">
                      <a:extLst>
                        <a:ext uri="{FF2B5EF4-FFF2-40B4-BE49-F238E27FC236}">
                          <a16:creationId xmlns:a16="http://schemas.microsoft.com/office/drawing/2014/main" id="{01FD02CE-49D6-4F34-A1F4-61635DE3D473}"/>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8" name="Freeform 8">
                      <a:extLst>
                        <a:ext uri="{FF2B5EF4-FFF2-40B4-BE49-F238E27FC236}">
                          <a16:creationId xmlns:a16="http://schemas.microsoft.com/office/drawing/2014/main" id="{7A4A5DBF-1836-4EE1-AE84-2378172CD29C}"/>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3" name="Group 92">
                    <a:extLst>
                      <a:ext uri="{FF2B5EF4-FFF2-40B4-BE49-F238E27FC236}">
                        <a16:creationId xmlns:a16="http://schemas.microsoft.com/office/drawing/2014/main" id="{9E8FC5CF-1F80-4C42-94D2-3C4F11878F94}"/>
                      </a:ext>
                    </a:extLst>
                  </p:cNvPr>
                  <p:cNvGrpSpPr/>
                  <p:nvPr userDrawn="1"/>
                </p:nvGrpSpPr>
                <p:grpSpPr>
                  <a:xfrm>
                    <a:off x="3256878" y="2765422"/>
                    <a:ext cx="2153490" cy="188019"/>
                    <a:chOff x="3256878" y="2765422"/>
                    <a:chExt cx="2153490" cy="188019"/>
                  </a:xfrm>
                </p:grpSpPr>
                <p:sp>
                  <p:nvSpPr>
                    <p:cNvPr id="45" name="Freeform 7">
                      <a:extLst>
                        <a:ext uri="{FF2B5EF4-FFF2-40B4-BE49-F238E27FC236}">
                          <a16:creationId xmlns:a16="http://schemas.microsoft.com/office/drawing/2014/main" id="{32932F11-AD0A-45E6-8785-430D97F39BD1}"/>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4386C6BE-396C-49F3-A971-B3805134A462}"/>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2" name="Group 91">
                    <a:extLst>
                      <a:ext uri="{FF2B5EF4-FFF2-40B4-BE49-F238E27FC236}">
                        <a16:creationId xmlns:a16="http://schemas.microsoft.com/office/drawing/2014/main" id="{B1B517ED-B254-46EA-88B5-B92C9DC6F61C}"/>
                      </a:ext>
                    </a:extLst>
                  </p:cNvPr>
                  <p:cNvGrpSpPr/>
                  <p:nvPr userDrawn="1"/>
                </p:nvGrpSpPr>
                <p:grpSpPr>
                  <a:xfrm>
                    <a:off x="3206475" y="2355695"/>
                    <a:ext cx="2023303" cy="188019"/>
                    <a:chOff x="3206475" y="2355695"/>
                    <a:chExt cx="2023303" cy="188019"/>
                  </a:xfrm>
                </p:grpSpPr>
                <p:sp>
                  <p:nvSpPr>
                    <p:cNvPr id="43" name="Freeform 7">
                      <a:extLst>
                        <a:ext uri="{FF2B5EF4-FFF2-40B4-BE49-F238E27FC236}">
                          <a16:creationId xmlns:a16="http://schemas.microsoft.com/office/drawing/2014/main" id="{3209F291-2491-4E28-875B-0E46AFBAF5CC}"/>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8">
                      <a:extLst>
                        <a:ext uri="{FF2B5EF4-FFF2-40B4-BE49-F238E27FC236}">
                          <a16:creationId xmlns:a16="http://schemas.microsoft.com/office/drawing/2014/main" id="{4BEEC7B5-B6AF-4599-A958-62FE35B0F8E2}"/>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1" name="Group 90">
                    <a:extLst>
                      <a:ext uri="{FF2B5EF4-FFF2-40B4-BE49-F238E27FC236}">
                        <a16:creationId xmlns:a16="http://schemas.microsoft.com/office/drawing/2014/main" id="{4E0DC5D7-ACB9-48C5-9E2E-E01E8CC075F9}"/>
                      </a:ext>
                    </a:extLst>
                  </p:cNvPr>
                  <p:cNvGrpSpPr/>
                  <p:nvPr userDrawn="1"/>
                </p:nvGrpSpPr>
                <p:grpSpPr>
                  <a:xfrm>
                    <a:off x="3314481" y="1098742"/>
                    <a:ext cx="1699289" cy="188019"/>
                    <a:chOff x="3314481" y="1098742"/>
                    <a:chExt cx="1699289" cy="188019"/>
                  </a:xfrm>
                </p:grpSpPr>
                <p:sp>
                  <p:nvSpPr>
                    <p:cNvPr id="41" name="Freeform 7">
                      <a:extLst>
                        <a:ext uri="{FF2B5EF4-FFF2-40B4-BE49-F238E27FC236}">
                          <a16:creationId xmlns:a16="http://schemas.microsoft.com/office/drawing/2014/main" id="{585784B7-2219-4731-92FC-F7708EFC1627}"/>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1F829FA0-CBB3-4E22-8B39-D43745F03554}"/>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39" name="Freeform 7">
                    <a:extLst>
                      <a:ext uri="{FF2B5EF4-FFF2-40B4-BE49-F238E27FC236}">
                        <a16:creationId xmlns:a16="http://schemas.microsoft.com/office/drawing/2014/main" id="{ECDC1E4F-E00A-4F47-827C-30D16BE72DEC}"/>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0" name="Freeform 8">
                    <a:extLst>
                      <a:ext uri="{FF2B5EF4-FFF2-40B4-BE49-F238E27FC236}">
                        <a16:creationId xmlns:a16="http://schemas.microsoft.com/office/drawing/2014/main" id="{99FB6AC4-1770-48F3-9FD3-9B259D9E2702}"/>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3" name="Freeform 14">
                    <a:extLst>
                      <a:ext uri="{FF2B5EF4-FFF2-40B4-BE49-F238E27FC236}">
                        <a16:creationId xmlns:a16="http://schemas.microsoft.com/office/drawing/2014/main" id="{83477BE4-85B0-4307-A16B-BC00BA1E4BCB}"/>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5" name="Freeform 16">
                    <a:extLst>
                      <a:ext uri="{FF2B5EF4-FFF2-40B4-BE49-F238E27FC236}">
                        <a16:creationId xmlns:a16="http://schemas.microsoft.com/office/drawing/2014/main" id="{A85D0684-BEEA-4CFE-8F8E-A62883B55C68}"/>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7" name="Freeform 13">
                    <a:extLst>
                      <a:ext uri="{FF2B5EF4-FFF2-40B4-BE49-F238E27FC236}">
                        <a16:creationId xmlns:a16="http://schemas.microsoft.com/office/drawing/2014/main" id="{7B0CA582-EEAB-4758-88C5-F4305AC1CDDA}"/>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38" name="Freeform 28">
                  <a:extLst>
                    <a:ext uri="{FF2B5EF4-FFF2-40B4-BE49-F238E27FC236}">
                      <a16:creationId xmlns:a16="http://schemas.microsoft.com/office/drawing/2014/main" id="{CD4BABC6-8458-4645-9D2C-7752621B1BEE}"/>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2" name="Title 1" descr="Text Box 8">
            <a:extLst>
              <a:ext uri="{FF2B5EF4-FFF2-40B4-BE49-F238E27FC236}">
                <a16:creationId xmlns:a16="http://schemas.microsoft.com/office/drawing/2014/main" id="{0579D0F4-B114-EF45-981F-7259703AE8A0}"/>
              </a:ext>
            </a:extLst>
          </p:cNvPr>
          <p:cNvSpPr>
            <a:spLocks noGrp="1"/>
          </p:cNvSpPr>
          <p:nvPr>
            <p:ph type="title"/>
          </p:nvPr>
        </p:nvSpPr>
        <p:spPr>
          <a:xfrm>
            <a:off x="6477000" y="361019"/>
            <a:ext cx="4978120" cy="1475445"/>
          </a:xfrm>
        </p:spPr>
        <p:txBody>
          <a:bodyPr>
            <a:noAutofit/>
          </a:bodyPr>
          <a:lstStyle>
            <a:lvl1pPr algn="l">
              <a:defRPr sz="4000"/>
            </a:lvl1pPr>
          </a:lstStyle>
          <a:p>
            <a:r>
              <a:rPr lang="en-US" dirty="0"/>
              <a:t>Click to edit Master title style</a:t>
            </a:r>
          </a:p>
        </p:txBody>
      </p:sp>
      <p:sp>
        <p:nvSpPr>
          <p:cNvPr id="65" name="Text Placeholder 85" descr="Text Box 7">
            <a:extLst>
              <a:ext uri="{FF2B5EF4-FFF2-40B4-BE49-F238E27FC236}">
                <a16:creationId xmlns:a16="http://schemas.microsoft.com/office/drawing/2014/main" id="{B45E799E-17A5-4738-BA1B-BE993AFEC8C6}"/>
              </a:ext>
            </a:extLst>
          </p:cNvPr>
          <p:cNvSpPr>
            <a:spLocks noGrp="1"/>
          </p:cNvSpPr>
          <p:nvPr>
            <p:ph type="body" sz="quarter" idx="12"/>
          </p:nvPr>
        </p:nvSpPr>
        <p:spPr>
          <a:xfrm>
            <a:off x="3470497" y="3810000"/>
            <a:ext cx="2433638" cy="457200"/>
          </a:xfrm>
          <a:gradFill flip="none" rotWithShape="1">
            <a:gsLst>
              <a:gs pos="0">
                <a:schemeClr val="bg1">
                  <a:lumMod val="85000"/>
                </a:schemeClr>
              </a:gs>
              <a:gs pos="63000">
                <a:schemeClr val="bg1"/>
              </a:gs>
            </a:gsLst>
            <a:lin ang="0" scaled="1"/>
            <a:tileRect/>
          </a:gradFill>
        </p:spPr>
        <p:txBody>
          <a:bodyPr>
            <a:normAutofit/>
          </a:bodyPr>
          <a:lstStyle>
            <a:lvl1pPr marL="285750" indent="-285750">
              <a:buFont typeface="Arial" panose="020B0604020202020204" pitchFamily="34" charset="0"/>
              <a:buChar char="•"/>
              <a:defRPr sz="1400">
                <a:solidFill>
                  <a:schemeClr val="tx1"/>
                </a:solidFill>
              </a:defRPr>
            </a:lvl1pPr>
          </a:lstStyle>
          <a:p>
            <a:pPr lvl="0"/>
            <a:r>
              <a:rPr lang="en-US" dirty="0"/>
              <a:t>Click to edit Master text styles</a:t>
            </a:r>
          </a:p>
        </p:txBody>
      </p:sp>
      <p:grpSp>
        <p:nvGrpSpPr>
          <p:cNvPr id="66" name="Group 65">
            <a:extLst>
              <a:ext uri="{FF2B5EF4-FFF2-40B4-BE49-F238E27FC236}">
                <a16:creationId xmlns:a16="http://schemas.microsoft.com/office/drawing/2014/main" id="{CC4AC903-8C59-49CB-9044-F6389EB17B64}"/>
              </a:ext>
            </a:extLst>
          </p:cNvPr>
          <p:cNvGrpSpPr/>
          <p:nvPr userDrawn="1"/>
        </p:nvGrpSpPr>
        <p:grpSpPr>
          <a:xfrm>
            <a:off x="2514600" y="3810000"/>
            <a:ext cx="947962" cy="446895"/>
            <a:chOff x="4817534" y="3675288"/>
            <a:chExt cx="947962" cy="723940"/>
          </a:xfrm>
        </p:grpSpPr>
        <p:cxnSp>
          <p:nvCxnSpPr>
            <p:cNvPr id="67" name="Straight Arrow Connector 66">
              <a:extLst>
                <a:ext uri="{FF2B5EF4-FFF2-40B4-BE49-F238E27FC236}">
                  <a16:creationId xmlns:a16="http://schemas.microsoft.com/office/drawing/2014/main" id="{FDDE2D2D-D851-490F-9999-399A0547F56F}"/>
                </a:ext>
              </a:extLst>
            </p:cNvPr>
            <p:cNvCxnSpPr/>
            <p:nvPr/>
          </p:nvCxnSpPr>
          <p:spPr>
            <a:xfrm rot="10800000">
              <a:off x="4817534" y="4038074"/>
              <a:ext cx="94717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7A0D57-7846-4056-9BC7-90F748819CCA}"/>
                </a:ext>
              </a:extLst>
            </p:cNvPr>
            <p:cNvCxnSpPr/>
            <p:nvPr/>
          </p:nvCxnSpPr>
          <p:spPr>
            <a:xfrm rot="5400000">
              <a:off x="5402732" y="4036464"/>
              <a:ext cx="72394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9" name="Text Placeholder 85" descr="Text Box 6">
            <a:extLst>
              <a:ext uri="{FF2B5EF4-FFF2-40B4-BE49-F238E27FC236}">
                <a16:creationId xmlns:a16="http://schemas.microsoft.com/office/drawing/2014/main" id="{85B7AE8D-2846-4F9D-A1E4-75767C3A81EF}"/>
              </a:ext>
            </a:extLst>
          </p:cNvPr>
          <p:cNvSpPr>
            <a:spLocks noGrp="1"/>
          </p:cNvSpPr>
          <p:nvPr>
            <p:ph type="body" sz="quarter" idx="13"/>
          </p:nvPr>
        </p:nvSpPr>
        <p:spPr>
          <a:xfrm>
            <a:off x="3470497" y="2895600"/>
            <a:ext cx="2433638" cy="457200"/>
          </a:xfrm>
          <a:gradFill>
            <a:gsLst>
              <a:gs pos="0">
                <a:schemeClr val="accent2">
                  <a:lumMod val="60000"/>
                  <a:lumOff val="40000"/>
                </a:schemeClr>
              </a:gs>
              <a:gs pos="100000">
                <a:schemeClr val="bg1"/>
              </a:gs>
            </a:gsLst>
            <a:lin ang="720000" scaled="0"/>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70" name="Group 69">
            <a:extLst>
              <a:ext uri="{FF2B5EF4-FFF2-40B4-BE49-F238E27FC236}">
                <a16:creationId xmlns:a16="http://schemas.microsoft.com/office/drawing/2014/main" id="{095467B6-EA5D-43B5-BDF7-6F990712A32D}"/>
              </a:ext>
            </a:extLst>
          </p:cNvPr>
          <p:cNvGrpSpPr/>
          <p:nvPr userDrawn="1"/>
        </p:nvGrpSpPr>
        <p:grpSpPr>
          <a:xfrm>
            <a:off x="3102302" y="2899548"/>
            <a:ext cx="361466" cy="452534"/>
            <a:chOff x="5405236" y="2746394"/>
            <a:chExt cx="361466" cy="723940"/>
          </a:xfrm>
        </p:grpSpPr>
        <p:cxnSp>
          <p:nvCxnSpPr>
            <p:cNvPr id="71" name="Straight Arrow Connector 70">
              <a:extLst>
                <a:ext uri="{FF2B5EF4-FFF2-40B4-BE49-F238E27FC236}">
                  <a16:creationId xmlns:a16="http://schemas.microsoft.com/office/drawing/2014/main" id="{E0D0F407-462D-4795-ADC1-EE6439D39CCF}"/>
                </a:ext>
              </a:extLst>
            </p:cNvPr>
            <p:cNvCxnSpPr/>
            <p:nvPr/>
          </p:nvCxnSpPr>
          <p:spPr>
            <a:xfrm rot="10800000">
              <a:off x="5405236" y="31044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455F984-7AE5-4114-B096-A7FA4F94379A}"/>
                </a:ext>
              </a:extLst>
            </p:cNvPr>
            <p:cNvCxnSpPr/>
            <p:nvPr/>
          </p:nvCxnSpPr>
          <p:spPr>
            <a:xfrm rot="5400000">
              <a:off x="5404457" y="31080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73" name="Text Placeholder 85" descr="Text Box 5">
            <a:extLst>
              <a:ext uri="{FF2B5EF4-FFF2-40B4-BE49-F238E27FC236}">
                <a16:creationId xmlns:a16="http://schemas.microsoft.com/office/drawing/2014/main" id="{286289B3-D64B-4205-848B-AAE98797C1C8}"/>
              </a:ext>
            </a:extLst>
          </p:cNvPr>
          <p:cNvSpPr>
            <a:spLocks noGrp="1"/>
          </p:cNvSpPr>
          <p:nvPr>
            <p:ph type="body" sz="quarter" idx="14"/>
          </p:nvPr>
        </p:nvSpPr>
        <p:spPr>
          <a:xfrm>
            <a:off x="3470497" y="1670676"/>
            <a:ext cx="2433638" cy="457200"/>
          </a:xfrm>
          <a:gradFill>
            <a:gsLst>
              <a:gs pos="0">
                <a:schemeClr val="accent5">
                  <a:lumMod val="75000"/>
                </a:schemeClr>
              </a:gs>
              <a:gs pos="100000">
                <a:srgbClr val="FFFFFF">
                  <a:alpha val="80000"/>
                </a:srgbClr>
              </a:gs>
            </a:gsLst>
            <a:lin ang="0" scaled="1"/>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74" name="Group 73">
            <a:extLst>
              <a:ext uri="{FF2B5EF4-FFF2-40B4-BE49-F238E27FC236}">
                <a16:creationId xmlns:a16="http://schemas.microsoft.com/office/drawing/2014/main" id="{EAEFD1E8-668D-4AEE-B697-F7820E0F5B58}"/>
              </a:ext>
            </a:extLst>
          </p:cNvPr>
          <p:cNvGrpSpPr/>
          <p:nvPr userDrawn="1"/>
        </p:nvGrpSpPr>
        <p:grpSpPr>
          <a:xfrm>
            <a:off x="3102302" y="1676400"/>
            <a:ext cx="361466" cy="457200"/>
            <a:chOff x="5405236" y="1527194"/>
            <a:chExt cx="361466" cy="723940"/>
          </a:xfrm>
        </p:grpSpPr>
        <p:cxnSp>
          <p:nvCxnSpPr>
            <p:cNvPr id="75" name="Straight Arrow Connector 74">
              <a:extLst>
                <a:ext uri="{FF2B5EF4-FFF2-40B4-BE49-F238E27FC236}">
                  <a16:creationId xmlns:a16="http://schemas.microsoft.com/office/drawing/2014/main" id="{69EAD113-F31F-41C2-BD66-3F10D1318493}"/>
                </a:ext>
              </a:extLst>
            </p:cNvPr>
            <p:cNvCxnSpPr/>
            <p:nvPr/>
          </p:nvCxnSpPr>
          <p:spPr>
            <a:xfrm rot="10800000">
              <a:off x="5405236" y="18852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862EC7B-A7DA-4D47-B79B-F2CD9AC89766}"/>
                </a:ext>
              </a:extLst>
            </p:cNvPr>
            <p:cNvCxnSpPr/>
            <p:nvPr/>
          </p:nvCxnSpPr>
          <p:spPr>
            <a:xfrm rot="5400000">
              <a:off x="5404457" y="18888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77" name="Text Placeholder 85" descr="Text Box 4">
            <a:extLst>
              <a:ext uri="{FF2B5EF4-FFF2-40B4-BE49-F238E27FC236}">
                <a16:creationId xmlns:a16="http://schemas.microsoft.com/office/drawing/2014/main" id="{12309083-DAD0-4A41-A346-D1E1660F4FED}"/>
              </a:ext>
            </a:extLst>
          </p:cNvPr>
          <p:cNvSpPr>
            <a:spLocks noGrp="1"/>
          </p:cNvSpPr>
          <p:nvPr>
            <p:ph type="body" sz="quarter" idx="15"/>
          </p:nvPr>
        </p:nvSpPr>
        <p:spPr>
          <a:xfrm>
            <a:off x="3470497" y="347415"/>
            <a:ext cx="2433638" cy="457200"/>
          </a:xfrm>
          <a:gradFill flip="none" rotWithShape="1">
            <a:gsLst>
              <a:gs pos="0">
                <a:schemeClr val="accent4">
                  <a:lumMod val="60000"/>
                  <a:lumOff val="40000"/>
                </a:schemeClr>
              </a:gs>
              <a:gs pos="100000">
                <a:schemeClr val="bg1"/>
              </a:gs>
            </a:gsLst>
            <a:lin ang="0" scaled="1"/>
            <a:tileRect/>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78" name="Group 77">
            <a:extLst>
              <a:ext uri="{FF2B5EF4-FFF2-40B4-BE49-F238E27FC236}">
                <a16:creationId xmlns:a16="http://schemas.microsoft.com/office/drawing/2014/main" id="{48478258-CDF2-4DD2-BA35-1567C5C2BFB5}"/>
              </a:ext>
            </a:extLst>
          </p:cNvPr>
          <p:cNvGrpSpPr/>
          <p:nvPr userDrawn="1"/>
        </p:nvGrpSpPr>
        <p:grpSpPr>
          <a:xfrm>
            <a:off x="3100233" y="340541"/>
            <a:ext cx="361466" cy="468589"/>
            <a:chOff x="5365472" y="279191"/>
            <a:chExt cx="361466" cy="723940"/>
          </a:xfrm>
        </p:grpSpPr>
        <p:cxnSp>
          <p:nvCxnSpPr>
            <p:cNvPr id="79" name="Straight Arrow Connector 78">
              <a:extLst>
                <a:ext uri="{FF2B5EF4-FFF2-40B4-BE49-F238E27FC236}">
                  <a16:creationId xmlns:a16="http://schemas.microsoft.com/office/drawing/2014/main" id="{6E74E22F-5F9B-4A41-A498-EB7F186181AA}"/>
                </a:ext>
              </a:extLst>
            </p:cNvPr>
            <p:cNvCxnSpPr/>
            <p:nvPr/>
          </p:nvCxnSpPr>
          <p:spPr>
            <a:xfrm rot="10800000">
              <a:off x="5365472" y="637213"/>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66A03C4-6EF9-4A7D-B92A-C056485800CE}"/>
                </a:ext>
              </a:extLst>
            </p:cNvPr>
            <p:cNvCxnSpPr/>
            <p:nvPr/>
          </p:nvCxnSpPr>
          <p:spPr>
            <a:xfrm rot="5400000">
              <a:off x="5364693" y="640885"/>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1" name="Date Placeholder 2">
            <a:extLst>
              <a:ext uri="{FF2B5EF4-FFF2-40B4-BE49-F238E27FC236}">
                <a16:creationId xmlns:a16="http://schemas.microsoft.com/office/drawing/2014/main" id="{C2DD07BF-CA58-4692-A148-358E0B5157A0}"/>
              </a:ext>
            </a:extLst>
          </p:cNvPr>
          <p:cNvSpPr>
            <a:spLocks noGrp="1"/>
          </p:cNvSpPr>
          <p:nvPr>
            <p:ph type="dt" sz="half" idx="10"/>
          </p:nvPr>
        </p:nvSpPr>
        <p:spPr>
          <a:xfrm>
            <a:off x="609600" y="6356351"/>
            <a:ext cx="2844800" cy="365125"/>
          </a:xfrm>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82" name="Footer Placeholder 3">
            <a:extLst>
              <a:ext uri="{FF2B5EF4-FFF2-40B4-BE49-F238E27FC236}">
                <a16:creationId xmlns:a16="http://schemas.microsoft.com/office/drawing/2014/main" id="{A7547A01-D3FB-4EF6-A20B-6C498D685632}"/>
              </a:ext>
            </a:extLst>
          </p:cNvPr>
          <p:cNvSpPr>
            <a:spLocks noGrp="1"/>
          </p:cNvSpPr>
          <p:nvPr>
            <p:ph type="ftr" sz="quarter" idx="11"/>
          </p:nvPr>
        </p:nvSpPr>
        <p:spPr>
          <a:xfrm>
            <a:off x="4165600" y="6356351"/>
            <a:ext cx="3860800" cy="365125"/>
          </a:xfrm>
        </p:spPr>
        <p:txBody>
          <a:bodyPr/>
          <a:lstStyle>
            <a:lvl1pPr>
              <a:defRPr>
                <a:solidFill>
                  <a:schemeClr val="bg1"/>
                </a:solidFill>
              </a:defRPr>
            </a:lvl1pPr>
          </a:lstStyle>
          <a:p>
            <a:endParaRPr lang="en-US" dirty="0"/>
          </a:p>
        </p:txBody>
      </p:sp>
      <p:sp>
        <p:nvSpPr>
          <p:cNvPr id="83" name="Slide Number Placeholder 4">
            <a:extLst>
              <a:ext uri="{FF2B5EF4-FFF2-40B4-BE49-F238E27FC236}">
                <a16:creationId xmlns:a16="http://schemas.microsoft.com/office/drawing/2014/main" id="{35A3D23B-59FD-4DC8-867A-B65DE4DE14B6}"/>
              </a:ext>
            </a:extLst>
          </p:cNvPr>
          <p:cNvSpPr>
            <a:spLocks noGrp="1"/>
          </p:cNvSpPr>
          <p:nvPr>
            <p:ph type="sldNum" sz="quarter" idx="16"/>
          </p:nvPr>
        </p:nvSpPr>
        <p:spPr>
          <a:xfrm>
            <a:off x="8737600" y="6356351"/>
            <a:ext cx="2844800" cy="365125"/>
          </a:xfrm>
        </p:spPr>
        <p:txBody>
          <a:bodyPr/>
          <a:lstStyle>
            <a:lvl1pPr>
              <a:defRPr>
                <a:solidFill>
                  <a:schemeClr val="bg1"/>
                </a:solidFill>
              </a:defRPr>
            </a:lvl1pPr>
          </a:lstStyle>
          <a:p>
            <a:fld id="{D63FD911-8171-4566-9A69-B0D9211F5CF2}" type="slidenum">
              <a:rPr lang="en-US" smtClean="0"/>
              <a:pPr/>
              <a:t>‹#›</a:t>
            </a:fld>
            <a:endParaRPr lang="en-US" dirty="0"/>
          </a:p>
        </p:txBody>
      </p:sp>
    </p:spTree>
    <p:extLst>
      <p:ext uri="{BB962C8B-B14F-4D97-AF65-F5344CB8AC3E}">
        <p14:creationId xmlns:p14="http://schemas.microsoft.com/office/powerpoint/2010/main" val="40305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C2AC37-6DB6-4B10-9C29-F1F67894A4C3}"/>
              </a:ext>
            </a:extLst>
          </p:cNvPr>
          <p:cNvSpPr/>
          <p:nvPr userDrawn="1"/>
        </p:nvSpPr>
        <p:spPr bwMode="auto">
          <a:xfrm>
            <a:off x="0" y="4533900"/>
            <a:ext cx="12192000" cy="1905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5" name="Line 9">
            <a:extLst>
              <a:ext uri="{FF2B5EF4-FFF2-40B4-BE49-F238E27FC236}">
                <a16:creationId xmlns:a16="http://schemas.microsoft.com/office/drawing/2014/main" id="{33509D7B-0E90-4454-9C73-BA9E106CD336}"/>
              </a:ext>
            </a:extLst>
          </p:cNvPr>
          <p:cNvSpPr>
            <a:spLocks noChangeShapeType="1"/>
          </p:cNvSpPr>
          <p:nvPr/>
        </p:nvSpPr>
        <p:spPr bwMode="auto">
          <a:xfrm>
            <a:off x="2815512"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Line 10">
            <a:extLst>
              <a:ext uri="{FF2B5EF4-FFF2-40B4-BE49-F238E27FC236}">
                <a16:creationId xmlns:a16="http://schemas.microsoft.com/office/drawing/2014/main" id="{2F4D96A0-6AE0-4CD1-93AB-7626CF76F86D}"/>
              </a:ext>
            </a:extLst>
          </p:cNvPr>
          <p:cNvSpPr>
            <a:spLocks noChangeShapeType="1"/>
          </p:cNvSpPr>
          <p:nvPr/>
        </p:nvSpPr>
        <p:spPr bwMode="auto">
          <a:xfrm>
            <a:off x="2815512"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Line 17">
            <a:extLst>
              <a:ext uri="{FF2B5EF4-FFF2-40B4-BE49-F238E27FC236}">
                <a16:creationId xmlns:a16="http://schemas.microsoft.com/office/drawing/2014/main" id="{172EB83D-4467-4825-8B78-AC2F951ED0C1}"/>
              </a:ext>
            </a:extLst>
          </p:cNvPr>
          <p:cNvSpPr>
            <a:spLocks noChangeShapeType="1"/>
          </p:cNvSpPr>
          <p:nvPr/>
        </p:nvSpPr>
        <p:spPr bwMode="auto">
          <a:xfrm>
            <a:off x="1933544"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Line 18">
            <a:extLst>
              <a:ext uri="{FF2B5EF4-FFF2-40B4-BE49-F238E27FC236}">
                <a16:creationId xmlns:a16="http://schemas.microsoft.com/office/drawing/2014/main" id="{55C447DE-7772-4808-B957-545E4E1D2A33}"/>
              </a:ext>
            </a:extLst>
          </p:cNvPr>
          <p:cNvSpPr>
            <a:spLocks noChangeShapeType="1"/>
          </p:cNvSpPr>
          <p:nvPr/>
        </p:nvSpPr>
        <p:spPr bwMode="auto">
          <a:xfrm>
            <a:off x="1933544"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9" name="Freeform 20">
            <a:extLst>
              <a:ext uri="{FF2B5EF4-FFF2-40B4-BE49-F238E27FC236}">
                <a16:creationId xmlns:a16="http://schemas.microsoft.com/office/drawing/2014/main" id="{40A70658-182A-4D43-8901-879010EE577E}"/>
              </a:ext>
            </a:extLst>
          </p:cNvPr>
          <p:cNvSpPr>
            <a:spLocks/>
          </p:cNvSpPr>
          <p:nvPr/>
        </p:nvSpPr>
        <p:spPr bwMode="auto">
          <a:xfrm>
            <a:off x="2927763" y="1961612"/>
            <a:ext cx="600197" cy="1458216"/>
          </a:xfrm>
          <a:custGeom>
            <a:avLst/>
            <a:gdLst>
              <a:gd name="T0" fmla="*/ 0 w 786"/>
              <a:gd name="T1" fmla="*/ 1982 h 1982"/>
              <a:gd name="T2" fmla="*/ 67 w 786"/>
              <a:gd name="T3" fmla="*/ 1934 h 1982"/>
              <a:gd name="T4" fmla="*/ 170 w 786"/>
              <a:gd name="T5" fmla="*/ 1853 h 1982"/>
              <a:gd name="T6" fmla="*/ 298 w 786"/>
              <a:gd name="T7" fmla="*/ 1740 h 1982"/>
              <a:gd name="T8" fmla="*/ 365 w 786"/>
              <a:gd name="T9" fmla="*/ 1673 h 1982"/>
              <a:gd name="T10" fmla="*/ 434 w 786"/>
              <a:gd name="T11" fmla="*/ 1600 h 1982"/>
              <a:gd name="T12" fmla="*/ 500 w 786"/>
              <a:gd name="T13" fmla="*/ 1523 h 1982"/>
              <a:gd name="T14" fmla="*/ 561 w 786"/>
              <a:gd name="T15" fmla="*/ 1440 h 1982"/>
              <a:gd name="T16" fmla="*/ 617 w 786"/>
              <a:gd name="T17" fmla="*/ 1352 h 1982"/>
              <a:gd name="T18" fmla="*/ 664 w 786"/>
              <a:gd name="T19" fmla="*/ 1262 h 1982"/>
              <a:gd name="T20" fmla="*/ 700 w 786"/>
              <a:gd name="T21" fmla="*/ 1170 h 1982"/>
              <a:gd name="T22" fmla="*/ 719 w 786"/>
              <a:gd name="T23" fmla="*/ 1099 h 1982"/>
              <a:gd name="T24" fmla="*/ 726 w 786"/>
              <a:gd name="T25" fmla="*/ 1051 h 1982"/>
              <a:gd name="T26" fmla="*/ 730 w 786"/>
              <a:gd name="T27" fmla="*/ 1004 h 1982"/>
              <a:gd name="T28" fmla="*/ 732 w 786"/>
              <a:gd name="T29" fmla="*/ 980 h 1982"/>
              <a:gd name="T30" fmla="*/ 729 w 786"/>
              <a:gd name="T31" fmla="*/ 935 h 1982"/>
              <a:gd name="T32" fmla="*/ 723 w 786"/>
              <a:gd name="T33" fmla="*/ 891 h 1982"/>
              <a:gd name="T34" fmla="*/ 713 w 786"/>
              <a:gd name="T35" fmla="*/ 847 h 1982"/>
              <a:gd name="T36" fmla="*/ 683 w 786"/>
              <a:gd name="T37" fmla="*/ 758 h 1982"/>
              <a:gd name="T38" fmla="*/ 641 w 786"/>
              <a:gd name="T39" fmla="*/ 670 h 1982"/>
              <a:gd name="T40" fmla="*/ 590 w 786"/>
              <a:gd name="T41" fmla="*/ 584 h 1982"/>
              <a:gd name="T42" fmla="*/ 531 w 786"/>
              <a:gd name="T43" fmla="*/ 501 h 1982"/>
              <a:gd name="T44" fmla="*/ 467 w 786"/>
              <a:gd name="T45" fmla="*/ 423 h 1982"/>
              <a:gd name="T46" fmla="*/ 399 w 786"/>
              <a:gd name="T47" fmla="*/ 348 h 1982"/>
              <a:gd name="T48" fmla="*/ 332 w 786"/>
              <a:gd name="T49" fmla="*/ 278 h 1982"/>
              <a:gd name="T50" fmla="*/ 232 w 786"/>
              <a:gd name="T51" fmla="*/ 185 h 1982"/>
              <a:gd name="T52" fmla="*/ 114 w 786"/>
              <a:gd name="T53" fmla="*/ 88 h 1982"/>
              <a:gd name="T54" fmla="*/ 31 w 786"/>
              <a:gd name="T55" fmla="*/ 23 h 1982"/>
              <a:gd name="T56" fmla="*/ 0 w 786"/>
              <a:gd name="T57" fmla="*/ 0 h 1982"/>
              <a:gd name="T58" fmla="*/ 73 w 786"/>
              <a:gd name="T59" fmla="*/ 50 h 1982"/>
              <a:gd name="T60" fmla="*/ 182 w 786"/>
              <a:gd name="T61" fmla="*/ 132 h 1982"/>
              <a:gd name="T62" fmla="*/ 319 w 786"/>
              <a:gd name="T63" fmla="*/ 245 h 1982"/>
              <a:gd name="T64" fmla="*/ 394 w 786"/>
              <a:gd name="T65" fmla="*/ 311 h 1982"/>
              <a:gd name="T66" fmla="*/ 467 w 786"/>
              <a:gd name="T67" fmla="*/ 384 h 1982"/>
              <a:gd name="T68" fmla="*/ 537 w 786"/>
              <a:gd name="T69" fmla="*/ 460 h 1982"/>
              <a:gd name="T70" fmla="*/ 604 w 786"/>
              <a:gd name="T71" fmla="*/ 540 h 1982"/>
              <a:gd name="T72" fmla="*/ 663 w 786"/>
              <a:gd name="T73" fmla="*/ 625 h 1982"/>
              <a:gd name="T74" fmla="*/ 713 w 786"/>
              <a:gd name="T75" fmla="*/ 711 h 1982"/>
              <a:gd name="T76" fmla="*/ 752 w 786"/>
              <a:gd name="T77" fmla="*/ 798 h 1982"/>
              <a:gd name="T78" fmla="*/ 766 w 786"/>
              <a:gd name="T79" fmla="*/ 841 h 1982"/>
              <a:gd name="T80" fmla="*/ 777 w 786"/>
              <a:gd name="T81" fmla="*/ 885 h 1982"/>
              <a:gd name="T82" fmla="*/ 783 w 786"/>
              <a:gd name="T83" fmla="*/ 930 h 1982"/>
              <a:gd name="T84" fmla="*/ 786 w 786"/>
              <a:gd name="T85" fmla="*/ 974 h 1982"/>
              <a:gd name="T86" fmla="*/ 786 w 786"/>
              <a:gd name="T87" fmla="*/ 997 h 1982"/>
              <a:gd name="T88" fmla="*/ 780 w 786"/>
              <a:gd name="T89" fmla="*/ 1044 h 1982"/>
              <a:gd name="T90" fmla="*/ 772 w 786"/>
              <a:gd name="T91" fmla="*/ 1090 h 1982"/>
              <a:gd name="T92" fmla="*/ 760 w 786"/>
              <a:gd name="T93" fmla="*/ 1137 h 1982"/>
              <a:gd name="T94" fmla="*/ 735 w 786"/>
              <a:gd name="T95" fmla="*/ 1206 h 1982"/>
              <a:gd name="T96" fmla="*/ 690 w 786"/>
              <a:gd name="T97" fmla="*/ 1298 h 1982"/>
              <a:gd name="T98" fmla="*/ 634 w 786"/>
              <a:gd name="T99" fmla="*/ 1387 h 1982"/>
              <a:gd name="T100" fmla="*/ 571 w 786"/>
              <a:gd name="T101" fmla="*/ 1471 h 1982"/>
              <a:gd name="T102" fmla="*/ 502 w 786"/>
              <a:gd name="T103" fmla="*/ 1553 h 1982"/>
              <a:gd name="T104" fmla="*/ 429 w 786"/>
              <a:gd name="T105" fmla="*/ 1629 h 1982"/>
              <a:gd name="T106" fmla="*/ 356 w 786"/>
              <a:gd name="T107" fmla="*/ 1700 h 1982"/>
              <a:gd name="T108" fmla="*/ 249 w 786"/>
              <a:gd name="T109" fmla="*/ 1795 h 1982"/>
              <a:gd name="T110" fmla="*/ 123 w 786"/>
              <a:gd name="T111" fmla="*/ 1895 h 1982"/>
              <a:gd name="T112" fmla="*/ 34 w 786"/>
              <a:gd name="T113" fmla="*/ 1959 h 1982"/>
              <a:gd name="T114" fmla="*/ 0 w 786"/>
              <a:gd name="T115" fmla="*/ 198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6" h="1982">
                <a:moveTo>
                  <a:pt x="0" y="1982"/>
                </a:moveTo>
                <a:lnTo>
                  <a:pt x="0" y="1982"/>
                </a:lnTo>
                <a:lnTo>
                  <a:pt x="31" y="1961"/>
                </a:lnTo>
                <a:lnTo>
                  <a:pt x="67" y="1934"/>
                </a:lnTo>
                <a:lnTo>
                  <a:pt x="114" y="1898"/>
                </a:lnTo>
                <a:lnTo>
                  <a:pt x="170" y="1853"/>
                </a:lnTo>
                <a:lnTo>
                  <a:pt x="232" y="1800"/>
                </a:lnTo>
                <a:lnTo>
                  <a:pt x="298" y="1740"/>
                </a:lnTo>
                <a:lnTo>
                  <a:pt x="332" y="1707"/>
                </a:lnTo>
                <a:lnTo>
                  <a:pt x="365" y="1673"/>
                </a:lnTo>
                <a:lnTo>
                  <a:pt x="399" y="1637"/>
                </a:lnTo>
                <a:lnTo>
                  <a:pt x="434" y="1600"/>
                </a:lnTo>
                <a:lnTo>
                  <a:pt x="467" y="1561"/>
                </a:lnTo>
                <a:lnTo>
                  <a:pt x="500" y="1523"/>
                </a:lnTo>
                <a:lnTo>
                  <a:pt x="531" y="1481"/>
                </a:lnTo>
                <a:lnTo>
                  <a:pt x="561" y="1440"/>
                </a:lnTo>
                <a:lnTo>
                  <a:pt x="590" y="1397"/>
                </a:lnTo>
                <a:lnTo>
                  <a:pt x="617" y="1352"/>
                </a:lnTo>
                <a:lnTo>
                  <a:pt x="641" y="1308"/>
                </a:lnTo>
                <a:lnTo>
                  <a:pt x="664" y="1262"/>
                </a:lnTo>
                <a:lnTo>
                  <a:pt x="683" y="1216"/>
                </a:lnTo>
                <a:lnTo>
                  <a:pt x="700" y="1170"/>
                </a:lnTo>
                <a:lnTo>
                  <a:pt x="713" y="1123"/>
                </a:lnTo>
                <a:lnTo>
                  <a:pt x="719" y="1099"/>
                </a:lnTo>
                <a:lnTo>
                  <a:pt x="723" y="1076"/>
                </a:lnTo>
                <a:lnTo>
                  <a:pt x="726" y="1051"/>
                </a:lnTo>
                <a:lnTo>
                  <a:pt x="729" y="1027"/>
                </a:lnTo>
                <a:lnTo>
                  <a:pt x="730" y="1004"/>
                </a:lnTo>
                <a:lnTo>
                  <a:pt x="732" y="980"/>
                </a:lnTo>
                <a:lnTo>
                  <a:pt x="732" y="980"/>
                </a:lnTo>
                <a:lnTo>
                  <a:pt x="730" y="957"/>
                </a:lnTo>
                <a:lnTo>
                  <a:pt x="729" y="935"/>
                </a:lnTo>
                <a:lnTo>
                  <a:pt x="726" y="912"/>
                </a:lnTo>
                <a:lnTo>
                  <a:pt x="723" y="891"/>
                </a:lnTo>
                <a:lnTo>
                  <a:pt x="719" y="868"/>
                </a:lnTo>
                <a:lnTo>
                  <a:pt x="713" y="847"/>
                </a:lnTo>
                <a:lnTo>
                  <a:pt x="700" y="802"/>
                </a:lnTo>
                <a:lnTo>
                  <a:pt x="683" y="758"/>
                </a:lnTo>
                <a:lnTo>
                  <a:pt x="664" y="713"/>
                </a:lnTo>
                <a:lnTo>
                  <a:pt x="641" y="670"/>
                </a:lnTo>
                <a:lnTo>
                  <a:pt x="617" y="627"/>
                </a:lnTo>
                <a:lnTo>
                  <a:pt x="590" y="584"/>
                </a:lnTo>
                <a:lnTo>
                  <a:pt x="561" y="543"/>
                </a:lnTo>
                <a:lnTo>
                  <a:pt x="531" y="501"/>
                </a:lnTo>
                <a:lnTo>
                  <a:pt x="500" y="461"/>
                </a:lnTo>
                <a:lnTo>
                  <a:pt x="467" y="423"/>
                </a:lnTo>
                <a:lnTo>
                  <a:pt x="434" y="385"/>
                </a:lnTo>
                <a:lnTo>
                  <a:pt x="399" y="348"/>
                </a:lnTo>
                <a:lnTo>
                  <a:pt x="365" y="312"/>
                </a:lnTo>
                <a:lnTo>
                  <a:pt x="332" y="278"/>
                </a:lnTo>
                <a:lnTo>
                  <a:pt x="298" y="246"/>
                </a:lnTo>
                <a:lnTo>
                  <a:pt x="232" y="185"/>
                </a:lnTo>
                <a:lnTo>
                  <a:pt x="170" y="132"/>
                </a:lnTo>
                <a:lnTo>
                  <a:pt x="114" y="88"/>
                </a:lnTo>
                <a:lnTo>
                  <a:pt x="67" y="50"/>
                </a:lnTo>
                <a:lnTo>
                  <a:pt x="31" y="23"/>
                </a:lnTo>
                <a:lnTo>
                  <a:pt x="0" y="0"/>
                </a:lnTo>
                <a:lnTo>
                  <a:pt x="0" y="0"/>
                </a:lnTo>
                <a:lnTo>
                  <a:pt x="34" y="23"/>
                </a:lnTo>
                <a:lnTo>
                  <a:pt x="73" y="50"/>
                </a:lnTo>
                <a:lnTo>
                  <a:pt x="123" y="86"/>
                </a:lnTo>
                <a:lnTo>
                  <a:pt x="182" y="132"/>
                </a:lnTo>
                <a:lnTo>
                  <a:pt x="249" y="185"/>
                </a:lnTo>
                <a:lnTo>
                  <a:pt x="319" y="245"/>
                </a:lnTo>
                <a:lnTo>
                  <a:pt x="356" y="278"/>
                </a:lnTo>
                <a:lnTo>
                  <a:pt x="394" y="311"/>
                </a:lnTo>
                <a:lnTo>
                  <a:pt x="429" y="347"/>
                </a:lnTo>
                <a:lnTo>
                  <a:pt x="467" y="384"/>
                </a:lnTo>
                <a:lnTo>
                  <a:pt x="502" y="421"/>
                </a:lnTo>
                <a:lnTo>
                  <a:pt x="537" y="460"/>
                </a:lnTo>
                <a:lnTo>
                  <a:pt x="571" y="500"/>
                </a:lnTo>
                <a:lnTo>
                  <a:pt x="604" y="540"/>
                </a:lnTo>
                <a:lnTo>
                  <a:pt x="634" y="582"/>
                </a:lnTo>
                <a:lnTo>
                  <a:pt x="663" y="625"/>
                </a:lnTo>
                <a:lnTo>
                  <a:pt x="690" y="666"/>
                </a:lnTo>
                <a:lnTo>
                  <a:pt x="713" y="711"/>
                </a:lnTo>
                <a:lnTo>
                  <a:pt x="735" y="753"/>
                </a:lnTo>
                <a:lnTo>
                  <a:pt x="752" y="798"/>
                </a:lnTo>
                <a:lnTo>
                  <a:pt x="760" y="819"/>
                </a:lnTo>
                <a:lnTo>
                  <a:pt x="766" y="841"/>
                </a:lnTo>
                <a:lnTo>
                  <a:pt x="772" y="864"/>
                </a:lnTo>
                <a:lnTo>
                  <a:pt x="777" y="885"/>
                </a:lnTo>
                <a:lnTo>
                  <a:pt x="780" y="907"/>
                </a:lnTo>
                <a:lnTo>
                  <a:pt x="783" y="930"/>
                </a:lnTo>
                <a:lnTo>
                  <a:pt x="786" y="951"/>
                </a:lnTo>
                <a:lnTo>
                  <a:pt x="786" y="974"/>
                </a:lnTo>
                <a:lnTo>
                  <a:pt x="786" y="974"/>
                </a:lnTo>
                <a:lnTo>
                  <a:pt x="786" y="997"/>
                </a:lnTo>
                <a:lnTo>
                  <a:pt x="783" y="1020"/>
                </a:lnTo>
                <a:lnTo>
                  <a:pt x="780" y="1044"/>
                </a:lnTo>
                <a:lnTo>
                  <a:pt x="777" y="1067"/>
                </a:lnTo>
                <a:lnTo>
                  <a:pt x="772" y="1090"/>
                </a:lnTo>
                <a:lnTo>
                  <a:pt x="766" y="1114"/>
                </a:lnTo>
                <a:lnTo>
                  <a:pt x="760" y="1137"/>
                </a:lnTo>
                <a:lnTo>
                  <a:pt x="752" y="1160"/>
                </a:lnTo>
                <a:lnTo>
                  <a:pt x="735" y="1206"/>
                </a:lnTo>
                <a:lnTo>
                  <a:pt x="713" y="1252"/>
                </a:lnTo>
                <a:lnTo>
                  <a:pt x="690" y="1298"/>
                </a:lnTo>
                <a:lnTo>
                  <a:pt x="663" y="1342"/>
                </a:lnTo>
                <a:lnTo>
                  <a:pt x="634" y="1387"/>
                </a:lnTo>
                <a:lnTo>
                  <a:pt x="604" y="1429"/>
                </a:lnTo>
                <a:lnTo>
                  <a:pt x="571" y="1471"/>
                </a:lnTo>
                <a:lnTo>
                  <a:pt x="537" y="1513"/>
                </a:lnTo>
                <a:lnTo>
                  <a:pt x="502" y="1553"/>
                </a:lnTo>
                <a:lnTo>
                  <a:pt x="467" y="1591"/>
                </a:lnTo>
                <a:lnTo>
                  <a:pt x="429" y="1629"/>
                </a:lnTo>
                <a:lnTo>
                  <a:pt x="394" y="1666"/>
                </a:lnTo>
                <a:lnTo>
                  <a:pt x="356" y="1700"/>
                </a:lnTo>
                <a:lnTo>
                  <a:pt x="319" y="1733"/>
                </a:lnTo>
                <a:lnTo>
                  <a:pt x="249" y="1795"/>
                </a:lnTo>
                <a:lnTo>
                  <a:pt x="182" y="1849"/>
                </a:lnTo>
                <a:lnTo>
                  <a:pt x="123" y="1895"/>
                </a:lnTo>
                <a:lnTo>
                  <a:pt x="73" y="1932"/>
                </a:lnTo>
                <a:lnTo>
                  <a:pt x="34" y="1959"/>
                </a:lnTo>
                <a:lnTo>
                  <a:pt x="0" y="1982"/>
                </a:lnTo>
                <a:lnTo>
                  <a:pt x="0" y="1982"/>
                </a:lnTo>
                <a:close/>
              </a:path>
            </a:pathLst>
          </a:custGeom>
          <a:gradFill flip="none" rotWithShape="1">
            <a:gsLst>
              <a:gs pos="0">
                <a:schemeClr val="accent2">
                  <a:lumMod val="60000"/>
                  <a:lumOff val="40000"/>
                </a:schemeClr>
              </a:gs>
              <a:gs pos="100000">
                <a:schemeClr val="accent2">
                  <a:lumMod val="40000"/>
                  <a:lumOff val="60000"/>
                </a:scheme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sp>
        <p:nvSpPr>
          <p:cNvPr id="34" name="Freeform 19">
            <a:extLst>
              <a:ext uri="{FF2B5EF4-FFF2-40B4-BE49-F238E27FC236}">
                <a16:creationId xmlns:a16="http://schemas.microsoft.com/office/drawing/2014/main" id="{C2BC7A3B-9F31-4B8F-90F8-9D694D16C96B}"/>
              </a:ext>
            </a:extLst>
          </p:cNvPr>
          <p:cNvSpPr>
            <a:spLocks/>
          </p:cNvSpPr>
          <p:nvPr/>
        </p:nvSpPr>
        <p:spPr bwMode="auto">
          <a:xfrm>
            <a:off x="1218805" y="3230843"/>
            <a:ext cx="602488" cy="1460425"/>
          </a:xfrm>
          <a:custGeom>
            <a:avLst/>
            <a:gdLst>
              <a:gd name="T0" fmla="*/ 787 w 787"/>
              <a:gd name="T1" fmla="*/ 0 h 1982"/>
              <a:gd name="T2" fmla="*/ 719 w 787"/>
              <a:gd name="T3" fmla="*/ 49 h 1982"/>
              <a:gd name="T4" fmla="*/ 618 w 787"/>
              <a:gd name="T5" fmla="*/ 130 h 1982"/>
              <a:gd name="T6" fmla="*/ 489 w 787"/>
              <a:gd name="T7" fmla="*/ 243 h 1982"/>
              <a:gd name="T8" fmla="*/ 422 w 787"/>
              <a:gd name="T9" fmla="*/ 309 h 1982"/>
              <a:gd name="T10" fmla="*/ 353 w 787"/>
              <a:gd name="T11" fmla="*/ 382 h 1982"/>
              <a:gd name="T12" fmla="*/ 287 w 787"/>
              <a:gd name="T13" fmla="*/ 461 h 1982"/>
              <a:gd name="T14" fmla="*/ 225 w 787"/>
              <a:gd name="T15" fmla="*/ 544 h 1982"/>
              <a:gd name="T16" fmla="*/ 169 w 787"/>
              <a:gd name="T17" fmla="*/ 630 h 1982"/>
              <a:gd name="T18" fmla="*/ 124 w 787"/>
              <a:gd name="T19" fmla="*/ 720 h 1982"/>
              <a:gd name="T20" fmla="*/ 86 w 787"/>
              <a:gd name="T21" fmla="*/ 813 h 1982"/>
              <a:gd name="T22" fmla="*/ 68 w 787"/>
              <a:gd name="T23" fmla="*/ 884 h 1982"/>
              <a:gd name="T24" fmla="*/ 61 w 787"/>
              <a:gd name="T25" fmla="*/ 931 h 1982"/>
              <a:gd name="T26" fmla="*/ 56 w 787"/>
              <a:gd name="T27" fmla="*/ 980 h 1982"/>
              <a:gd name="T28" fmla="*/ 55 w 787"/>
              <a:gd name="T29" fmla="*/ 1004 h 1982"/>
              <a:gd name="T30" fmla="*/ 58 w 787"/>
              <a:gd name="T31" fmla="*/ 1048 h 1982"/>
              <a:gd name="T32" fmla="*/ 63 w 787"/>
              <a:gd name="T33" fmla="*/ 1093 h 1982"/>
              <a:gd name="T34" fmla="*/ 73 w 787"/>
              <a:gd name="T35" fmla="*/ 1137 h 1982"/>
              <a:gd name="T36" fmla="*/ 104 w 787"/>
              <a:gd name="T37" fmla="*/ 1226 h 1982"/>
              <a:gd name="T38" fmla="*/ 145 w 787"/>
              <a:gd name="T39" fmla="*/ 1313 h 1982"/>
              <a:gd name="T40" fmla="*/ 197 w 787"/>
              <a:gd name="T41" fmla="*/ 1398 h 1982"/>
              <a:gd name="T42" fmla="*/ 255 w 787"/>
              <a:gd name="T43" fmla="*/ 1481 h 1982"/>
              <a:gd name="T44" fmla="*/ 320 w 787"/>
              <a:gd name="T45" fmla="*/ 1560 h 1982"/>
              <a:gd name="T46" fmla="*/ 387 w 787"/>
              <a:gd name="T47" fmla="*/ 1636 h 1982"/>
              <a:gd name="T48" fmla="*/ 456 w 787"/>
              <a:gd name="T49" fmla="*/ 1704 h 1982"/>
              <a:gd name="T50" fmla="*/ 555 w 787"/>
              <a:gd name="T51" fmla="*/ 1797 h 1982"/>
              <a:gd name="T52" fmla="*/ 672 w 787"/>
              <a:gd name="T53" fmla="*/ 1896 h 1982"/>
              <a:gd name="T54" fmla="*/ 755 w 787"/>
              <a:gd name="T55" fmla="*/ 1959 h 1982"/>
              <a:gd name="T56" fmla="*/ 787 w 787"/>
              <a:gd name="T57" fmla="*/ 1982 h 1982"/>
              <a:gd name="T58" fmla="*/ 714 w 787"/>
              <a:gd name="T59" fmla="*/ 1933 h 1982"/>
              <a:gd name="T60" fmla="*/ 605 w 787"/>
              <a:gd name="T61" fmla="*/ 1850 h 1982"/>
              <a:gd name="T62" fmla="*/ 467 w 787"/>
              <a:gd name="T63" fmla="*/ 1737 h 1982"/>
              <a:gd name="T64" fmla="*/ 394 w 787"/>
              <a:gd name="T65" fmla="*/ 1671 h 1982"/>
              <a:gd name="T66" fmla="*/ 320 w 787"/>
              <a:gd name="T67" fmla="*/ 1600 h 1982"/>
              <a:gd name="T68" fmla="*/ 250 w 787"/>
              <a:gd name="T69" fmla="*/ 1522 h 1982"/>
              <a:gd name="T70" fmla="*/ 182 w 787"/>
              <a:gd name="T71" fmla="*/ 1442 h 1982"/>
              <a:gd name="T72" fmla="*/ 124 w 787"/>
              <a:gd name="T73" fmla="*/ 1359 h 1982"/>
              <a:gd name="T74" fmla="*/ 73 w 787"/>
              <a:gd name="T75" fmla="*/ 1273 h 1982"/>
              <a:gd name="T76" fmla="*/ 35 w 787"/>
              <a:gd name="T77" fmla="*/ 1186 h 1982"/>
              <a:gd name="T78" fmla="*/ 20 w 787"/>
              <a:gd name="T79" fmla="*/ 1141 h 1982"/>
              <a:gd name="T80" fmla="*/ 9 w 787"/>
              <a:gd name="T81" fmla="*/ 1097 h 1982"/>
              <a:gd name="T82" fmla="*/ 3 w 787"/>
              <a:gd name="T83" fmla="*/ 1054 h 1982"/>
              <a:gd name="T84" fmla="*/ 0 w 787"/>
              <a:gd name="T85" fmla="*/ 1010 h 1982"/>
              <a:gd name="T86" fmla="*/ 2 w 787"/>
              <a:gd name="T87" fmla="*/ 987 h 1982"/>
              <a:gd name="T88" fmla="*/ 6 w 787"/>
              <a:gd name="T89" fmla="*/ 939 h 1982"/>
              <a:gd name="T90" fmla="*/ 15 w 787"/>
              <a:gd name="T91" fmla="*/ 892 h 1982"/>
              <a:gd name="T92" fmla="*/ 26 w 787"/>
              <a:gd name="T93" fmla="*/ 846 h 1982"/>
              <a:gd name="T94" fmla="*/ 52 w 787"/>
              <a:gd name="T95" fmla="*/ 776 h 1982"/>
              <a:gd name="T96" fmla="*/ 96 w 787"/>
              <a:gd name="T97" fmla="*/ 686 h 1982"/>
              <a:gd name="T98" fmla="*/ 152 w 787"/>
              <a:gd name="T99" fmla="*/ 597 h 1982"/>
              <a:gd name="T100" fmla="*/ 215 w 787"/>
              <a:gd name="T101" fmla="*/ 511 h 1982"/>
              <a:gd name="T102" fmla="*/ 284 w 787"/>
              <a:gd name="T103" fmla="*/ 431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3"/>
                </a:lnTo>
                <a:lnTo>
                  <a:pt x="719" y="49"/>
                </a:lnTo>
                <a:lnTo>
                  <a:pt x="672" y="84"/>
                </a:lnTo>
                <a:lnTo>
                  <a:pt x="618" y="130"/>
                </a:lnTo>
                <a:lnTo>
                  <a:pt x="555" y="183"/>
                </a:lnTo>
                <a:lnTo>
                  <a:pt x="489" y="243"/>
                </a:lnTo>
                <a:lnTo>
                  <a:pt x="456" y="275"/>
                </a:lnTo>
                <a:lnTo>
                  <a:pt x="422" y="309"/>
                </a:lnTo>
                <a:lnTo>
                  <a:pt x="387" y="345"/>
                </a:lnTo>
                <a:lnTo>
                  <a:pt x="353" y="382"/>
                </a:lnTo>
                <a:lnTo>
                  <a:pt x="320" y="421"/>
                </a:lnTo>
                <a:lnTo>
                  <a:pt x="287" y="461"/>
                </a:lnTo>
                <a:lnTo>
                  <a:pt x="255" y="501"/>
                </a:lnTo>
                <a:lnTo>
                  <a:pt x="225" y="544"/>
                </a:lnTo>
                <a:lnTo>
                  <a:pt x="197" y="587"/>
                </a:lnTo>
                <a:lnTo>
                  <a:pt x="169" y="630"/>
                </a:lnTo>
                <a:lnTo>
                  <a:pt x="145" y="675"/>
                </a:lnTo>
                <a:lnTo>
                  <a:pt x="124" y="720"/>
                </a:lnTo>
                <a:lnTo>
                  <a:pt x="104" y="766"/>
                </a:lnTo>
                <a:lnTo>
                  <a:pt x="86" y="813"/>
                </a:lnTo>
                <a:lnTo>
                  <a:pt x="73" y="861"/>
                </a:lnTo>
                <a:lnTo>
                  <a:pt x="68" y="884"/>
                </a:lnTo>
                <a:lnTo>
                  <a:pt x="63" y="908"/>
                </a:lnTo>
                <a:lnTo>
                  <a:pt x="61" y="931"/>
                </a:lnTo>
                <a:lnTo>
                  <a:pt x="58" y="955"/>
                </a:lnTo>
                <a:lnTo>
                  <a:pt x="56" y="980"/>
                </a:lnTo>
                <a:lnTo>
                  <a:pt x="55" y="1004"/>
                </a:lnTo>
                <a:lnTo>
                  <a:pt x="55" y="1004"/>
                </a:lnTo>
                <a:lnTo>
                  <a:pt x="56" y="1025"/>
                </a:lnTo>
                <a:lnTo>
                  <a:pt x="58" y="1048"/>
                </a:lnTo>
                <a:lnTo>
                  <a:pt x="61" y="1070"/>
                </a:lnTo>
                <a:lnTo>
                  <a:pt x="63" y="1093"/>
                </a:lnTo>
                <a:lnTo>
                  <a:pt x="68" y="1114"/>
                </a:lnTo>
                <a:lnTo>
                  <a:pt x="73" y="1137"/>
                </a:lnTo>
                <a:lnTo>
                  <a:pt x="86" y="1182"/>
                </a:lnTo>
                <a:lnTo>
                  <a:pt x="104" y="1226"/>
                </a:lnTo>
                <a:lnTo>
                  <a:pt x="124" y="1269"/>
                </a:lnTo>
                <a:lnTo>
                  <a:pt x="145" y="1313"/>
                </a:lnTo>
                <a:lnTo>
                  <a:pt x="169" y="1356"/>
                </a:lnTo>
                <a:lnTo>
                  <a:pt x="197" y="1398"/>
                </a:lnTo>
                <a:lnTo>
                  <a:pt x="225" y="1441"/>
                </a:lnTo>
                <a:lnTo>
                  <a:pt x="255" y="1481"/>
                </a:lnTo>
                <a:lnTo>
                  <a:pt x="287" y="1521"/>
                </a:lnTo>
                <a:lnTo>
                  <a:pt x="320" y="1560"/>
                </a:lnTo>
                <a:lnTo>
                  <a:pt x="353" y="1598"/>
                </a:lnTo>
                <a:lnTo>
                  <a:pt x="387" y="1636"/>
                </a:lnTo>
                <a:lnTo>
                  <a:pt x="422" y="1670"/>
                </a:lnTo>
                <a:lnTo>
                  <a:pt x="456" y="1704"/>
                </a:lnTo>
                <a:lnTo>
                  <a:pt x="489" y="1737"/>
                </a:lnTo>
                <a:lnTo>
                  <a:pt x="555" y="1797"/>
                </a:lnTo>
                <a:lnTo>
                  <a:pt x="618" y="1850"/>
                </a:lnTo>
                <a:lnTo>
                  <a:pt x="672" y="1896"/>
                </a:lnTo>
                <a:lnTo>
                  <a:pt x="719" y="1932"/>
                </a:lnTo>
                <a:lnTo>
                  <a:pt x="755" y="1959"/>
                </a:lnTo>
                <a:lnTo>
                  <a:pt x="787" y="1982"/>
                </a:lnTo>
                <a:lnTo>
                  <a:pt x="787" y="1982"/>
                </a:lnTo>
                <a:lnTo>
                  <a:pt x="752" y="1959"/>
                </a:lnTo>
                <a:lnTo>
                  <a:pt x="714" y="1933"/>
                </a:lnTo>
                <a:lnTo>
                  <a:pt x="664" y="1896"/>
                </a:lnTo>
                <a:lnTo>
                  <a:pt x="605" y="1850"/>
                </a:lnTo>
                <a:lnTo>
                  <a:pt x="538" y="1797"/>
                </a:lnTo>
                <a:lnTo>
                  <a:pt x="467" y="1737"/>
                </a:lnTo>
                <a:lnTo>
                  <a:pt x="430" y="1706"/>
                </a:lnTo>
                <a:lnTo>
                  <a:pt x="394" y="1671"/>
                </a:lnTo>
                <a:lnTo>
                  <a:pt x="357" y="1636"/>
                </a:lnTo>
                <a:lnTo>
                  <a:pt x="320" y="1600"/>
                </a:lnTo>
                <a:lnTo>
                  <a:pt x="284" y="1562"/>
                </a:lnTo>
                <a:lnTo>
                  <a:pt x="250" y="1522"/>
                </a:lnTo>
                <a:lnTo>
                  <a:pt x="215" y="1484"/>
                </a:lnTo>
                <a:lnTo>
                  <a:pt x="182" y="1442"/>
                </a:lnTo>
                <a:lnTo>
                  <a:pt x="152" y="1401"/>
                </a:lnTo>
                <a:lnTo>
                  <a:pt x="124" y="1359"/>
                </a:lnTo>
                <a:lnTo>
                  <a:pt x="96" y="1316"/>
                </a:lnTo>
                <a:lnTo>
                  <a:pt x="73" y="1273"/>
                </a:lnTo>
                <a:lnTo>
                  <a:pt x="52" y="1230"/>
                </a:lnTo>
                <a:lnTo>
                  <a:pt x="35" y="1186"/>
                </a:lnTo>
                <a:lnTo>
                  <a:pt x="26" y="1164"/>
                </a:lnTo>
                <a:lnTo>
                  <a:pt x="20" y="1141"/>
                </a:lnTo>
                <a:lnTo>
                  <a:pt x="15" y="1120"/>
                </a:lnTo>
                <a:lnTo>
                  <a:pt x="9" y="1097"/>
                </a:lnTo>
                <a:lnTo>
                  <a:pt x="6" y="1076"/>
                </a:lnTo>
                <a:lnTo>
                  <a:pt x="3" y="1054"/>
                </a:lnTo>
                <a:lnTo>
                  <a:pt x="2" y="1031"/>
                </a:lnTo>
                <a:lnTo>
                  <a:pt x="0" y="1010"/>
                </a:lnTo>
                <a:lnTo>
                  <a:pt x="0" y="1010"/>
                </a:lnTo>
                <a:lnTo>
                  <a:pt x="2" y="987"/>
                </a:lnTo>
                <a:lnTo>
                  <a:pt x="3" y="962"/>
                </a:lnTo>
                <a:lnTo>
                  <a:pt x="6" y="939"/>
                </a:lnTo>
                <a:lnTo>
                  <a:pt x="9" y="917"/>
                </a:lnTo>
                <a:lnTo>
                  <a:pt x="15" y="892"/>
                </a:lnTo>
                <a:lnTo>
                  <a:pt x="20" y="869"/>
                </a:lnTo>
                <a:lnTo>
                  <a:pt x="26" y="846"/>
                </a:lnTo>
                <a:lnTo>
                  <a:pt x="35" y="822"/>
                </a:lnTo>
                <a:lnTo>
                  <a:pt x="52" y="776"/>
                </a:lnTo>
                <a:lnTo>
                  <a:pt x="73" y="730"/>
                </a:lnTo>
                <a:lnTo>
                  <a:pt x="96" y="686"/>
                </a:lnTo>
                <a:lnTo>
                  <a:pt x="124" y="642"/>
                </a:lnTo>
                <a:lnTo>
                  <a:pt x="152" y="597"/>
                </a:lnTo>
                <a:lnTo>
                  <a:pt x="182" y="554"/>
                </a:lnTo>
                <a:lnTo>
                  <a:pt x="215" y="511"/>
                </a:lnTo>
                <a:lnTo>
                  <a:pt x="250" y="471"/>
                </a:lnTo>
                <a:lnTo>
                  <a:pt x="284" y="431"/>
                </a:lnTo>
                <a:lnTo>
                  <a:pt x="320" y="391"/>
                </a:lnTo>
                <a:lnTo>
                  <a:pt x="357" y="354"/>
                </a:lnTo>
                <a:lnTo>
                  <a:pt x="394" y="318"/>
                </a:lnTo>
                <a:lnTo>
                  <a:pt x="430" y="282"/>
                </a:lnTo>
                <a:lnTo>
                  <a:pt x="467" y="249"/>
                </a:lnTo>
                <a:lnTo>
                  <a:pt x="538" y="188"/>
                </a:lnTo>
                <a:lnTo>
                  <a:pt x="605" y="135"/>
                </a:lnTo>
                <a:lnTo>
                  <a:pt x="664" y="87"/>
                </a:lnTo>
                <a:lnTo>
                  <a:pt x="714" y="50"/>
                </a:lnTo>
                <a:lnTo>
                  <a:pt x="752" y="23"/>
                </a:lnTo>
                <a:lnTo>
                  <a:pt x="787" y="0"/>
                </a:lnTo>
                <a:lnTo>
                  <a:pt x="787" y="0"/>
                </a:lnTo>
                <a:close/>
              </a:path>
            </a:pathLst>
          </a:custGeom>
          <a:gradFill rotWithShape="0">
            <a:gsLst>
              <a:gs pos="0">
                <a:schemeClr val="accent5">
                  <a:lumMod val="75000"/>
                </a:schemeClr>
              </a:gs>
              <a:gs pos="100000">
                <a:schemeClr val="accent5">
                  <a:lumMod val="50000"/>
                </a:schemeClr>
              </a:gs>
            </a:gsLst>
            <a:lin ang="13680000" scaled="0"/>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8" name="Group 7" descr="DNA Strand">
            <a:extLst>
              <a:ext uri="{FF2B5EF4-FFF2-40B4-BE49-F238E27FC236}">
                <a16:creationId xmlns:a16="http://schemas.microsoft.com/office/drawing/2014/main" id="{8A087DEA-DACE-4997-BDE1-6D1F576B6C3B}"/>
              </a:ext>
            </a:extLst>
          </p:cNvPr>
          <p:cNvGrpSpPr/>
          <p:nvPr userDrawn="1"/>
        </p:nvGrpSpPr>
        <p:grpSpPr>
          <a:xfrm>
            <a:off x="1196272" y="228601"/>
            <a:ext cx="2327486" cy="5877074"/>
            <a:chOff x="3168709" y="228601"/>
            <a:chExt cx="2327486" cy="5877074"/>
          </a:xfrm>
        </p:grpSpPr>
        <p:sp>
          <p:nvSpPr>
            <p:cNvPr id="36" name="Freeform 25">
              <a:extLst>
                <a:ext uri="{FF2B5EF4-FFF2-40B4-BE49-F238E27FC236}">
                  <a16:creationId xmlns:a16="http://schemas.microsoft.com/office/drawing/2014/main" id="{C3AF84A9-1A39-452E-B8C1-ABF484213F29}"/>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6" name="Group 5">
              <a:extLst>
                <a:ext uri="{FF2B5EF4-FFF2-40B4-BE49-F238E27FC236}">
                  <a16:creationId xmlns:a16="http://schemas.microsoft.com/office/drawing/2014/main" id="{F37D147F-1BD5-4576-965F-F4096C17580B}"/>
                </a:ext>
              </a:extLst>
            </p:cNvPr>
            <p:cNvGrpSpPr/>
            <p:nvPr userDrawn="1"/>
          </p:nvGrpSpPr>
          <p:grpSpPr>
            <a:xfrm>
              <a:off x="3168709" y="228601"/>
              <a:ext cx="2327486" cy="5877074"/>
              <a:chOff x="3168709" y="228601"/>
              <a:chExt cx="2327486" cy="5877074"/>
            </a:xfrm>
          </p:grpSpPr>
          <p:sp>
            <p:nvSpPr>
              <p:cNvPr id="31" name="Freeform 12">
                <a:extLst>
                  <a:ext uri="{FF2B5EF4-FFF2-40B4-BE49-F238E27FC236}">
                    <a16:creationId xmlns:a16="http://schemas.microsoft.com/office/drawing/2014/main" id="{0AB62A57-D896-4826-9877-83CAAC94EAC9}"/>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4" name="Group 3">
                <a:extLst>
                  <a:ext uri="{FF2B5EF4-FFF2-40B4-BE49-F238E27FC236}">
                    <a16:creationId xmlns:a16="http://schemas.microsoft.com/office/drawing/2014/main" id="{215D8DF8-0CA4-4E1B-AB61-F9E65EEF9AA8}"/>
                  </a:ext>
                </a:extLst>
              </p:cNvPr>
              <p:cNvGrpSpPr/>
              <p:nvPr userDrawn="1"/>
            </p:nvGrpSpPr>
            <p:grpSpPr>
              <a:xfrm>
                <a:off x="3168709" y="228601"/>
                <a:ext cx="2327486" cy="5877074"/>
                <a:chOff x="3168709" y="228601"/>
                <a:chExt cx="2327486" cy="5877074"/>
              </a:xfrm>
            </p:grpSpPr>
            <p:grpSp>
              <p:nvGrpSpPr>
                <p:cNvPr id="17" name="Group 95">
                  <a:extLst>
                    <a:ext uri="{FF2B5EF4-FFF2-40B4-BE49-F238E27FC236}">
                      <a16:creationId xmlns:a16="http://schemas.microsoft.com/office/drawing/2014/main" id="{A8C955EF-1518-4662-8EC1-9BA4F1222378}"/>
                    </a:ext>
                  </a:extLst>
                </p:cNvPr>
                <p:cNvGrpSpPr/>
                <p:nvPr/>
              </p:nvGrpSpPr>
              <p:grpSpPr>
                <a:xfrm rot="16200000">
                  <a:off x="2865684" y="869627"/>
                  <a:ext cx="1208553" cy="602503"/>
                  <a:chOff x="3981736" y="2443194"/>
                  <a:chExt cx="1065822" cy="531347"/>
                </a:xfrm>
              </p:grpSpPr>
              <p:sp>
                <p:nvSpPr>
                  <p:cNvPr id="60" name="Freeform 23">
                    <a:extLst>
                      <a:ext uri="{FF2B5EF4-FFF2-40B4-BE49-F238E27FC236}">
                        <a16:creationId xmlns:a16="http://schemas.microsoft.com/office/drawing/2014/main" id="{6D6B73A8-FA90-4BAE-B5F5-80C84812F210}"/>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61" name="Rectangle 22">
                    <a:extLst>
                      <a:ext uri="{FF2B5EF4-FFF2-40B4-BE49-F238E27FC236}">
                        <a16:creationId xmlns:a16="http://schemas.microsoft.com/office/drawing/2014/main" id="{2A1D8445-8B43-4DA7-AE68-AAF359C4A9CF}"/>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32" name="Freeform 28">
                  <a:extLst>
                    <a:ext uri="{FF2B5EF4-FFF2-40B4-BE49-F238E27FC236}">
                      <a16:creationId xmlns:a16="http://schemas.microsoft.com/office/drawing/2014/main" id="{A3BC7496-D629-4C1F-875A-AD323A8DC50E}"/>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3" name="Group 2">
                  <a:extLst>
                    <a:ext uri="{FF2B5EF4-FFF2-40B4-BE49-F238E27FC236}">
                      <a16:creationId xmlns:a16="http://schemas.microsoft.com/office/drawing/2014/main" id="{71E42E5F-6F91-4888-95BA-5F56F80F0A36}"/>
                    </a:ext>
                  </a:extLst>
                </p:cNvPr>
                <p:cNvGrpSpPr/>
                <p:nvPr userDrawn="1"/>
              </p:nvGrpSpPr>
              <p:grpSpPr>
                <a:xfrm>
                  <a:off x="3168711" y="231929"/>
                  <a:ext cx="2327484" cy="5873746"/>
                  <a:chOff x="3168711" y="231929"/>
                  <a:chExt cx="2327484" cy="5873746"/>
                </a:xfrm>
              </p:grpSpPr>
              <p:grpSp>
                <p:nvGrpSpPr>
                  <p:cNvPr id="13" name="Group 100">
                    <a:extLst>
                      <a:ext uri="{FF2B5EF4-FFF2-40B4-BE49-F238E27FC236}">
                        <a16:creationId xmlns:a16="http://schemas.microsoft.com/office/drawing/2014/main" id="{54F323CB-1A1C-43D6-9DB6-9E294FC7421B}"/>
                      </a:ext>
                    </a:extLst>
                  </p:cNvPr>
                  <p:cNvGrpSpPr/>
                  <p:nvPr/>
                </p:nvGrpSpPr>
                <p:grpSpPr>
                  <a:xfrm>
                    <a:off x="3168713" y="2311687"/>
                    <a:ext cx="2327481" cy="2620368"/>
                    <a:chOff x="3765550" y="4460875"/>
                    <a:chExt cx="1612901" cy="1882775"/>
                  </a:xfrm>
                </p:grpSpPr>
                <p:sp>
                  <p:nvSpPr>
                    <p:cNvPr id="62" name="Freeform 6">
                      <a:extLst>
                        <a:ext uri="{FF2B5EF4-FFF2-40B4-BE49-F238E27FC236}">
                          <a16:creationId xmlns:a16="http://schemas.microsoft.com/office/drawing/2014/main" id="{17276671-2C71-4C05-B156-F79F31F67CD2}"/>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63" name="Freeform 15">
                      <a:extLst>
                        <a:ext uri="{FF2B5EF4-FFF2-40B4-BE49-F238E27FC236}">
                          <a16:creationId xmlns:a16="http://schemas.microsoft.com/office/drawing/2014/main" id="{9DD76AA4-9EC4-4049-BBBF-A10A37F4AC08}"/>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64" name="Rectangle 24">
                      <a:extLst>
                        <a:ext uri="{FF2B5EF4-FFF2-40B4-BE49-F238E27FC236}">
                          <a16:creationId xmlns:a16="http://schemas.microsoft.com/office/drawing/2014/main" id="{1C9EBE04-A9E8-45FD-9FC4-BDAE6F9CE848}"/>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4" name="Freeform 8">
                    <a:extLst>
                      <a:ext uri="{FF2B5EF4-FFF2-40B4-BE49-F238E27FC236}">
                        <a16:creationId xmlns:a16="http://schemas.microsoft.com/office/drawing/2014/main" id="{227F98FA-D5EA-4C01-AA10-B6609F942235}"/>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20" name="Group 100">
                    <a:extLst>
                      <a:ext uri="{FF2B5EF4-FFF2-40B4-BE49-F238E27FC236}">
                        <a16:creationId xmlns:a16="http://schemas.microsoft.com/office/drawing/2014/main" id="{9C159C8D-994F-41FB-99C2-052B3F966BD2}"/>
                      </a:ext>
                    </a:extLst>
                  </p:cNvPr>
                  <p:cNvGrpSpPr/>
                  <p:nvPr/>
                </p:nvGrpSpPr>
                <p:grpSpPr>
                  <a:xfrm>
                    <a:off x="3168712" y="3485307"/>
                    <a:ext cx="2327483" cy="2620368"/>
                    <a:chOff x="3765549" y="4460875"/>
                    <a:chExt cx="1612902" cy="1882775"/>
                  </a:xfrm>
                </p:grpSpPr>
                <p:sp>
                  <p:nvSpPr>
                    <p:cNvPr id="57" name="Freeform 6">
                      <a:extLst>
                        <a:ext uri="{FF2B5EF4-FFF2-40B4-BE49-F238E27FC236}">
                          <a16:creationId xmlns:a16="http://schemas.microsoft.com/office/drawing/2014/main" id="{11148B68-2AAA-470F-A8E6-DD65B3BFBEFD}"/>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8" name="Freeform 15">
                      <a:extLst>
                        <a:ext uri="{FF2B5EF4-FFF2-40B4-BE49-F238E27FC236}">
                          <a16:creationId xmlns:a16="http://schemas.microsoft.com/office/drawing/2014/main" id="{59456060-E7B3-4A96-9E7D-3A8D5E804D8F}"/>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9" name="Rectangle 24">
                      <a:extLst>
                        <a:ext uri="{FF2B5EF4-FFF2-40B4-BE49-F238E27FC236}">
                          <a16:creationId xmlns:a16="http://schemas.microsoft.com/office/drawing/2014/main" id="{42D15F22-3FC1-43AD-BA23-77381E97F28E}"/>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90" name="Group 89">
                    <a:extLst>
                      <a:ext uri="{FF2B5EF4-FFF2-40B4-BE49-F238E27FC236}">
                        <a16:creationId xmlns:a16="http://schemas.microsoft.com/office/drawing/2014/main" id="{7D9F1BF8-BFE1-4FD5-838D-E8DFBAE3696C}"/>
                      </a:ext>
                    </a:extLst>
                  </p:cNvPr>
                  <p:cNvGrpSpPr/>
                  <p:nvPr userDrawn="1"/>
                </p:nvGrpSpPr>
                <p:grpSpPr>
                  <a:xfrm>
                    <a:off x="3840107" y="1522359"/>
                    <a:ext cx="1632084" cy="188019"/>
                    <a:chOff x="3840107" y="1522359"/>
                    <a:chExt cx="1632084" cy="188019"/>
                  </a:xfrm>
                </p:grpSpPr>
                <p:sp>
                  <p:nvSpPr>
                    <p:cNvPr id="55" name="Freeform 7">
                      <a:extLst>
                        <a:ext uri="{FF2B5EF4-FFF2-40B4-BE49-F238E27FC236}">
                          <a16:creationId xmlns:a16="http://schemas.microsoft.com/office/drawing/2014/main" id="{471823E6-2ECD-4FB9-BE2A-4EB98FF8E2A8}"/>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6" name="Freeform 8">
                      <a:extLst>
                        <a:ext uri="{FF2B5EF4-FFF2-40B4-BE49-F238E27FC236}">
                          <a16:creationId xmlns:a16="http://schemas.microsoft.com/office/drawing/2014/main" id="{454323E5-8639-478C-B0FC-CACE65C3A474}"/>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6" name="Group 95">
                    <a:extLst>
                      <a:ext uri="{FF2B5EF4-FFF2-40B4-BE49-F238E27FC236}">
                        <a16:creationId xmlns:a16="http://schemas.microsoft.com/office/drawing/2014/main" id="{7BB53F08-93B2-4CD8-9F23-13A369B06F58}"/>
                      </a:ext>
                    </a:extLst>
                  </p:cNvPr>
                  <p:cNvGrpSpPr/>
                  <p:nvPr userDrawn="1"/>
                </p:nvGrpSpPr>
                <p:grpSpPr>
                  <a:xfrm>
                    <a:off x="3271283" y="3957748"/>
                    <a:ext cx="1836751" cy="188019"/>
                    <a:chOff x="3271283" y="3957748"/>
                    <a:chExt cx="1836751" cy="188019"/>
                  </a:xfrm>
                </p:grpSpPr>
                <p:sp>
                  <p:nvSpPr>
                    <p:cNvPr id="53" name="Freeform 5">
                      <a:extLst>
                        <a:ext uri="{FF2B5EF4-FFF2-40B4-BE49-F238E27FC236}">
                          <a16:creationId xmlns:a16="http://schemas.microsoft.com/office/drawing/2014/main" id="{0443E7C6-B66E-47ED-AF16-75283CA7956F}"/>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4" name="Freeform 6">
                      <a:extLst>
                        <a:ext uri="{FF2B5EF4-FFF2-40B4-BE49-F238E27FC236}">
                          <a16:creationId xmlns:a16="http://schemas.microsoft.com/office/drawing/2014/main" id="{5F305F06-F5F3-47A2-98A5-D4D2D46DBB61}"/>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7" name="Group 96">
                    <a:extLst>
                      <a:ext uri="{FF2B5EF4-FFF2-40B4-BE49-F238E27FC236}">
                        <a16:creationId xmlns:a16="http://schemas.microsoft.com/office/drawing/2014/main" id="{C9833671-2C32-4578-9227-0BF243E43C93}"/>
                      </a:ext>
                    </a:extLst>
                  </p:cNvPr>
                  <p:cNvGrpSpPr/>
                  <p:nvPr userDrawn="1"/>
                </p:nvGrpSpPr>
                <p:grpSpPr>
                  <a:xfrm>
                    <a:off x="3539951" y="4353425"/>
                    <a:ext cx="1870418" cy="188019"/>
                    <a:chOff x="3539951" y="4353425"/>
                    <a:chExt cx="1870418" cy="188019"/>
                  </a:xfrm>
                </p:grpSpPr>
                <p:sp>
                  <p:nvSpPr>
                    <p:cNvPr id="51" name="Freeform 7">
                      <a:extLst>
                        <a:ext uri="{FF2B5EF4-FFF2-40B4-BE49-F238E27FC236}">
                          <a16:creationId xmlns:a16="http://schemas.microsoft.com/office/drawing/2014/main" id="{3BC80D68-B1DC-4ACB-B5CF-35AE4E112E69}"/>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2" name="Freeform 8">
                      <a:extLst>
                        <a:ext uri="{FF2B5EF4-FFF2-40B4-BE49-F238E27FC236}">
                          <a16:creationId xmlns:a16="http://schemas.microsoft.com/office/drawing/2014/main" id="{B93E64BE-9BC6-4401-9EB7-5CE9C4381E87}"/>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5" name="Group 94">
                    <a:extLst>
                      <a:ext uri="{FF2B5EF4-FFF2-40B4-BE49-F238E27FC236}">
                        <a16:creationId xmlns:a16="http://schemas.microsoft.com/office/drawing/2014/main" id="{890E1072-26FE-423F-88D0-1E29DAFA7E1A}"/>
                      </a:ext>
                    </a:extLst>
                  </p:cNvPr>
                  <p:cNvGrpSpPr/>
                  <p:nvPr userDrawn="1"/>
                </p:nvGrpSpPr>
                <p:grpSpPr>
                  <a:xfrm>
                    <a:off x="3199275" y="3561700"/>
                    <a:ext cx="1303272" cy="188389"/>
                    <a:chOff x="3199275" y="3561700"/>
                    <a:chExt cx="1303272" cy="188389"/>
                  </a:xfrm>
                </p:grpSpPr>
                <p:sp>
                  <p:nvSpPr>
                    <p:cNvPr id="49" name="Freeform 9">
                      <a:extLst>
                        <a:ext uri="{FF2B5EF4-FFF2-40B4-BE49-F238E27FC236}">
                          <a16:creationId xmlns:a16="http://schemas.microsoft.com/office/drawing/2014/main" id="{C98AEA7D-1EB7-47DA-9EB4-9A773C023B50}"/>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0" name="Freeform 10">
                      <a:extLst>
                        <a:ext uri="{FF2B5EF4-FFF2-40B4-BE49-F238E27FC236}">
                          <a16:creationId xmlns:a16="http://schemas.microsoft.com/office/drawing/2014/main" id="{69EE8501-7DE2-419D-B222-442BE42DCF57}"/>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4" name="Group 93">
                    <a:extLst>
                      <a:ext uri="{FF2B5EF4-FFF2-40B4-BE49-F238E27FC236}">
                        <a16:creationId xmlns:a16="http://schemas.microsoft.com/office/drawing/2014/main" id="{C92E1ECE-545C-4BC0-A3D2-8393071BE413}"/>
                      </a:ext>
                    </a:extLst>
                  </p:cNvPr>
                  <p:cNvGrpSpPr/>
                  <p:nvPr userDrawn="1"/>
                </p:nvGrpSpPr>
                <p:grpSpPr>
                  <a:xfrm>
                    <a:off x="3681704" y="3175145"/>
                    <a:ext cx="1641688" cy="188019"/>
                    <a:chOff x="3681704" y="3175145"/>
                    <a:chExt cx="1641688" cy="188019"/>
                  </a:xfrm>
                </p:grpSpPr>
                <p:sp>
                  <p:nvSpPr>
                    <p:cNvPr id="47" name="Freeform 7">
                      <a:extLst>
                        <a:ext uri="{FF2B5EF4-FFF2-40B4-BE49-F238E27FC236}">
                          <a16:creationId xmlns:a16="http://schemas.microsoft.com/office/drawing/2014/main" id="{01FD02CE-49D6-4F34-A1F4-61635DE3D473}"/>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8" name="Freeform 8">
                      <a:extLst>
                        <a:ext uri="{FF2B5EF4-FFF2-40B4-BE49-F238E27FC236}">
                          <a16:creationId xmlns:a16="http://schemas.microsoft.com/office/drawing/2014/main" id="{7A4A5DBF-1836-4EE1-AE84-2378172CD29C}"/>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3" name="Group 92">
                    <a:extLst>
                      <a:ext uri="{FF2B5EF4-FFF2-40B4-BE49-F238E27FC236}">
                        <a16:creationId xmlns:a16="http://schemas.microsoft.com/office/drawing/2014/main" id="{9E8FC5CF-1F80-4C42-94D2-3C4F11878F94}"/>
                      </a:ext>
                    </a:extLst>
                  </p:cNvPr>
                  <p:cNvGrpSpPr/>
                  <p:nvPr userDrawn="1"/>
                </p:nvGrpSpPr>
                <p:grpSpPr>
                  <a:xfrm>
                    <a:off x="3256878" y="2765422"/>
                    <a:ext cx="2153490" cy="188019"/>
                    <a:chOff x="3256878" y="2765422"/>
                    <a:chExt cx="2153490" cy="188019"/>
                  </a:xfrm>
                </p:grpSpPr>
                <p:sp>
                  <p:nvSpPr>
                    <p:cNvPr id="45" name="Freeform 7">
                      <a:extLst>
                        <a:ext uri="{FF2B5EF4-FFF2-40B4-BE49-F238E27FC236}">
                          <a16:creationId xmlns:a16="http://schemas.microsoft.com/office/drawing/2014/main" id="{32932F11-AD0A-45E6-8785-430D97F39BD1}"/>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4386C6BE-396C-49F3-A971-B3805134A462}"/>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2" name="Group 91">
                    <a:extLst>
                      <a:ext uri="{FF2B5EF4-FFF2-40B4-BE49-F238E27FC236}">
                        <a16:creationId xmlns:a16="http://schemas.microsoft.com/office/drawing/2014/main" id="{B1B517ED-B254-46EA-88B5-B92C9DC6F61C}"/>
                      </a:ext>
                    </a:extLst>
                  </p:cNvPr>
                  <p:cNvGrpSpPr/>
                  <p:nvPr userDrawn="1"/>
                </p:nvGrpSpPr>
                <p:grpSpPr>
                  <a:xfrm>
                    <a:off x="3206475" y="2355695"/>
                    <a:ext cx="2023303" cy="188019"/>
                    <a:chOff x="3206475" y="2355695"/>
                    <a:chExt cx="2023303" cy="188019"/>
                  </a:xfrm>
                </p:grpSpPr>
                <p:sp>
                  <p:nvSpPr>
                    <p:cNvPr id="43" name="Freeform 7">
                      <a:extLst>
                        <a:ext uri="{FF2B5EF4-FFF2-40B4-BE49-F238E27FC236}">
                          <a16:creationId xmlns:a16="http://schemas.microsoft.com/office/drawing/2014/main" id="{3209F291-2491-4E28-875B-0E46AFBAF5CC}"/>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8">
                      <a:extLst>
                        <a:ext uri="{FF2B5EF4-FFF2-40B4-BE49-F238E27FC236}">
                          <a16:creationId xmlns:a16="http://schemas.microsoft.com/office/drawing/2014/main" id="{4BEEC7B5-B6AF-4599-A958-62FE35B0F8E2}"/>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1" name="Group 90">
                    <a:extLst>
                      <a:ext uri="{FF2B5EF4-FFF2-40B4-BE49-F238E27FC236}">
                        <a16:creationId xmlns:a16="http://schemas.microsoft.com/office/drawing/2014/main" id="{4E0DC5D7-ACB9-48C5-9E2E-E01E8CC075F9}"/>
                      </a:ext>
                    </a:extLst>
                  </p:cNvPr>
                  <p:cNvGrpSpPr/>
                  <p:nvPr userDrawn="1"/>
                </p:nvGrpSpPr>
                <p:grpSpPr>
                  <a:xfrm>
                    <a:off x="3314481" y="1098742"/>
                    <a:ext cx="1699289" cy="188019"/>
                    <a:chOff x="3314481" y="1098742"/>
                    <a:chExt cx="1699289" cy="188019"/>
                  </a:xfrm>
                </p:grpSpPr>
                <p:sp>
                  <p:nvSpPr>
                    <p:cNvPr id="41" name="Freeform 7">
                      <a:extLst>
                        <a:ext uri="{FF2B5EF4-FFF2-40B4-BE49-F238E27FC236}">
                          <a16:creationId xmlns:a16="http://schemas.microsoft.com/office/drawing/2014/main" id="{585784B7-2219-4731-92FC-F7708EFC1627}"/>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40000"/>
                            <a:lumOff val="6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1F829FA0-CBB3-4E22-8B39-D43745F03554}"/>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39" name="Freeform 7">
                    <a:extLst>
                      <a:ext uri="{FF2B5EF4-FFF2-40B4-BE49-F238E27FC236}">
                        <a16:creationId xmlns:a16="http://schemas.microsoft.com/office/drawing/2014/main" id="{ECDC1E4F-E00A-4F47-827C-30D16BE72DEC}"/>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rgbClr val="FFFFFF"/>
                      </a:gs>
                      <a:gs pos="100000">
                        <a:schemeClr val="accent3">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0" name="Freeform 8">
                    <a:extLst>
                      <a:ext uri="{FF2B5EF4-FFF2-40B4-BE49-F238E27FC236}">
                        <a16:creationId xmlns:a16="http://schemas.microsoft.com/office/drawing/2014/main" id="{99FB6AC4-1770-48F3-9FD3-9B259D9E2702}"/>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3" name="Freeform 14">
                    <a:extLst>
                      <a:ext uri="{FF2B5EF4-FFF2-40B4-BE49-F238E27FC236}">
                        <a16:creationId xmlns:a16="http://schemas.microsoft.com/office/drawing/2014/main" id="{83477BE4-85B0-4307-A16B-BC00BA1E4BCB}"/>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5" name="Freeform 16">
                    <a:extLst>
                      <a:ext uri="{FF2B5EF4-FFF2-40B4-BE49-F238E27FC236}">
                        <a16:creationId xmlns:a16="http://schemas.microsoft.com/office/drawing/2014/main" id="{A85D0684-BEEA-4CFE-8F8E-A62883B55C68}"/>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7" name="Freeform 13">
                    <a:extLst>
                      <a:ext uri="{FF2B5EF4-FFF2-40B4-BE49-F238E27FC236}">
                        <a16:creationId xmlns:a16="http://schemas.microsoft.com/office/drawing/2014/main" id="{7B0CA582-EEAB-4758-88C5-F4305AC1CDDA}"/>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38" name="Freeform 28">
                  <a:extLst>
                    <a:ext uri="{FF2B5EF4-FFF2-40B4-BE49-F238E27FC236}">
                      <a16:creationId xmlns:a16="http://schemas.microsoft.com/office/drawing/2014/main" id="{CD4BABC6-8458-4645-9D2C-7752621B1BEE}"/>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86" name="Text Placeholder 85" descr="Text Box 7">
            <a:extLst>
              <a:ext uri="{FF2B5EF4-FFF2-40B4-BE49-F238E27FC236}">
                <a16:creationId xmlns:a16="http://schemas.microsoft.com/office/drawing/2014/main" id="{527FB14C-0B8B-430F-803B-4F35861330D4}"/>
              </a:ext>
            </a:extLst>
          </p:cNvPr>
          <p:cNvSpPr>
            <a:spLocks noGrp="1"/>
          </p:cNvSpPr>
          <p:nvPr>
            <p:ph type="body" sz="quarter" idx="12"/>
          </p:nvPr>
        </p:nvSpPr>
        <p:spPr>
          <a:xfrm>
            <a:off x="3823525" y="3810000"/>
            <a:ext cx="2433638" cy="457200"/>
          </a:xfrm>
          <a:gradFill flip="none" rotWithShape="1">
            <a:gsLst>
              <a:gs pos="0">
                <a:schemeClr val="bg1">
                  <a:lumMod val="85000"/>
                </a:schemeClr>
              </a:gs>
              <a:gs pos="63000">
                <a:schemeClr val="bg1"/>
              </a:gs>
            </a:gsLst>
            <a:lin ang="0" scaled="1"/>
            <a:tileRect/>
          </a:gradFill>
        </p:spPr>
        <p:txBody>
          <a:bodyPr>
            <a:normAutofit/>
          </a:bodyPr>
          <a:lstStyle>
            <a:lvl1pPr marL="285750" indent="-285750">
              <a:buFont typeface="Arial" panose="020B0604020202020204" pitchFamily="34" charset="0"/>
              <a:buChar char="•"/>
              <a:defRPr sz="1400">
                <a:solidFill>
                  <a:schemeClr val="tx1"/>
                </a:solidFill>
              </a:defRPr>
            </a:lvl1pPr>
          </a:lstStyle>
          <a:p>
            <a:pPr lvl="0"/>
            <a:r>
              <a:rPr lang="en-US" dirty="0"/>
              <a:t>Click to edit Master text styles</a:t>
            </a:r>
          </a:p>
        </p:txBody>
      </p:sp>
      <p:grpSp>
        <p:nvGrpSpPr>
          <p:cNvPr id="102" name="Group 101">
            <a:extLst>
              <a:ext uri="{FF2B5EF4-FFF2-40B4-BE49-F238E27FC236}">
                <a16:creationId xmlns:a16="http://schemas.microsoft.com/office/drawing/2014/main" id="{25FDDCFB-74DB-400A-A615-2C7D9CE81107}"/>
              </a:ext>
            </a:extLst>
          </p:cNvPr>
          <p:cNvGrpSpPr/>
          <p:nvPr userDrawn="1"/>
        </p:nvGrpSpPr>
        <p:grpSpPr>
          <a:xfrm>
            <a:off x="2867628" y="3810000"/>
            <a:ext cx="947962" cy="446895"/>
            <a:chOff x="4817534" y="3675288"/>
            <a:chExt cx="947962" cy="723940"/>
          </a:xfrm>
        </p:grpSpPr>
        <p:cxnSp>
          <p:nvCxnSpPr>
            <p:cNvPr id="78" name="Straight Arrow Connector 77">
              <a:extLst>
                <a:ext uri="{FF2B5EF4-FFF2-40B4-BE49-F238E27FC236}">
                  <a16:creationId xmlns:a16="http://schemas.microsoft.com/office/drawing/2014/main" id="{811E8944-8CBA-4D76-B85B-1D268D2B951B}"/>
                </a:ext>
              </a:extLst>
            </p:cNvPr>
            <p:cNvCxnSpPr/>
            <p:nvPr/>
          </p:nvCxnSpPr>
          <p:spPr>
            <a:xfrm rot="10800000">
              <a:off x="4817534" y="4038074"/>
              <a:ext cx="94717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7C2346E-A3EF-4DDB-B974-1955AEDB177A}"/>
                </a:ext>
              </a:extLst>
            </p:cNvPr>
            <p:cNvCxnSpPr/>
            <p:nvPr/>
          </p:nvCxnSpPr>
          <p:spPr>
            <a:xfrm rot="5400000">
              <a:off x="5402732" y="4036464"/>
              <a:ext cx="72394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7" name="Text Placeholder 85" descr="Text Box 6">
            <a:extLst>
              <a:ext uri="{FF2B5EF4-FFF2-40B4-BE49-F238E27FC236}">
                <a16:creationId xmlns:a16="http://schemas.microsoft.com/office/drawing/2014/main" id="{803AECDA-E0A7-401C-A728-AAEC061C1224}"/>
              </a:ext>
            </a:extLst>
          </p:cNvPr>
          <p:cNvSpPr>
            <a:spLocks noGrp="1"/>
          </p:cNvSpPr>
          <p:nvPr>
            <p:ph type="body" sz="quarter" idx="13"/>
          </p:nvPr>
        </p:nvSpPr>
        <p:spPr>
          <a:xfrm>
            <a:off x="3823525" y="2895600"/>
            <a:ext cx="2433638" cy="457200"/>
          </a:xfrm>
          <a:gradFill>
            <a:gsLst>
              <a:gs pos="0">
                <a:schemeClr val="accent2">
                  <a:lumMod val="60000"/>
                  <a:lumOff val="40000"/>
                </a:schemeClr>
              </a:gs>
              <a:gs pos="100000">
                <a:schemeClr val="bg1"/>
              </a:gs>
            </a:gsLst>
            <a:lin ang="720000" scaled="0"/>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101" name="Group 100">
            <a:extLst>
              <a:ext uri="{FF2B5EF4-FFF2-40B4-BE49-F238E27FC236}">
                <a16:creationId xmlns:a16="http://schemas.microsoft.com/office/drawing/2014/main" id="{ACE3CDC0-A94F-4B0E-9BCC-E0B1205AF92B}"/>
              </a:ext>
            </a:extLst>
          </p:cNvPr>
          <p:cNvGrpSpPr/>
          <p:nvPr userDrawn="1"/>
        </p:nvGrpSpPr>
        <p:grpSpPr>
          <a:xfrm>
            <a:off x="3455330" y="2899548"/>
            <a:ext cx="361466" cy="452534"/>
            <a:chOff x="5405236" y="2746394"/>
            <a:chExt cx="361466" cy="723940"/>
          </a:xfrm>
        </p:grpSpPr>
        <p:cxnSp>
          <p:nvCxnSpPr>
            <p:cNvPr id="66" name="Straight Arrow Connector 65">
              <a:extLst>
                <a:ext uri="{FF2B5EF4-FFF2-40B4-BE49-F238E27FC236}">
                  <a16:creationId xmlns:a16="http://schemas.microsoft.com/office/drawing/2014/main" id="{5338065A-8FF0-420D-AA6A-666757DFE26A}"/>
                </a:ext>
              </a:extLst>
            </p:cNvPr>
            <p:cNvCxnSpPr/>
            <p:nvPr/>
          </p:nvCxnSpPr>
          <p:spPr>
            <a:xfrm rot="10800000">
              <a:off x="5405236" y="31044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A2D2D06-DDB7-4D3B-9CD3-470B9019B712}"/>
                </a:ext>
              </a:extLst>
            </p:cNvPr>
            <p:cNvCxnSpPr/>
            <p:nvPr/>
          </p:nvCxnSpPr>
          <p:spPr>
            <a:xfrm rot="5400000">
              <a:off x="5404457" y="31080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8" name="Text Placeholder 85" descr="Text Box 5">
            <a:extLst>
              <a:ext uri="{FF2B5EF4-FFF2-40B4-BE49-F238E27FC236}">
                <a16:creationId xmlns:a16="http://schemas.microsoft.com/office/drawing/2014/main" id="{6BF3453F-5E63-4B00-A78C-7E29E4030D9C}"/>
              </a:ext>
            </a:extLst>
          </p:cNvPr>
          <p:cNvSpPr>
            <a:spLocks noGrp="1"/>
          </p:cNvSpPr>
          <p:nvPr>
            <p:ph type="body" sz="quarter" idx="14"/>
          </p:nvPr>
        </p:nvSpPr>
        <p:spPr>
          <a:xfrm>
            <a:off x="3823525" y="1670676"/>
            <a:ext cx="2433638" cy="457200"/>
          </a:xfrm>
          <a:gradFill>
            <a:gsLst>
              <a:gs pos="0">
                <a:schemeClr val="accent5">
                  <a:lumMod val="75000"/>
                </a:schemeClr>
              </a:gs>
              <a:gs pos="100000">
                <a:srgbClr val="FFFFFF">
                  <a:alpha val="80000"/>
                </a:srgbClr>
              </a:gs>
            </a:gsLst>
            <a:lin ang="0" scaled="1"/>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100" name="Group 99">
            <a:extLst>
              <a:ext uri="{FF2B5EF4-FFF2-40B4-BE49-F238E27FC236}">
                <a16:creationId xmlns:a16="http://schemas.microsoft.com/office/drawing/2014/main" id="{8A0F22BD-0358-4467-90E4-0E3B3D792ABE}"/>
              </a:ext>
            </a:extLst>
          </p:cNvPr>
          <p:cNvGrpSpPr/>
          <p:nvPr userDrawn="1"/>
        </p:nvGrpSpPr>
        <p:grpSpPr>
          <a:xfrm>
            <a:off x="3455330" y="1676400"/>
            <a:ext cx="361466" cy="457200"/>
            <a:chOff x="5405236" y="1527194"/>
            <a:chExt cx="361466" cy="723940"/>
          </a:xfrm>
        </p:grpSpPr>
        <p:cxnSp>
          <p:nvCxnSpPr>
            <p:cNvPr id="70" name="Straight Arrow Connector 69">
              <a:extLst>
                <a:ext uri="{FF2B5EF4-FFF2-40B4-BE49-F238E27FC236}">
                  <a16:creationId xmlns:a16="http://schemas.microsoft.com/office/drawing/2014/main" id="{9CC18D0D-A946-4A0F-9AE0-13ED75D08BE9}"/>
                </a:ext>
              </a:extLst>
            </p:cNvPr>
            <p:cNvCxnSpPr/>
            <p:nvPr/>
          </p:nvCxnSpPr>
          <p:spPr>
            <a:xfrm rot="10800000">
              <a:off x="5405236" y="18852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742E141-BDC6-4CA4-B546-C112537AE3AD}"/>
                </a:ext>
              </a:extLst>
            </p:cNvPr>
            <p:cNvCxnSpPr/>
            <p:nvPr/>
          </p:nvCxnSpPr>
          <p:spPr>
            <a:xfrm rot="5400000">
              <a:off x="5404457" y="18888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9" name="Text Placeholder 85" descr="Text Box 4">
            <a:extLst>
              <a:ext uri="{FF2B5EF4-FFF2-40B4-BE49-F238E27FC236}">
                <a16:creationId xmlns:a16="http://schemas.microsoft.com/office/drawing/2014/main" id="{3F499A22-BEF7-4D27-9EC9-131201FF999D}"/>
              </a:ext>
            </a:extLst>
          </p:cNvPr>
          <p:cNvSpPr>
            <a:spLocks noGrp="1"/>
          </p:cNvSpPr>
          <p:nvPr>
            <p:ph type="body" sz="quarter" idx="15"/>
          </p:nvPr>
        </p:nvSpPr>
        <p:spPr>
          <a:xfrm>
            <a:off x="3830161" y="351930"/>
            <a:ext cx="2433638" cy="457200"/>
          </a:xfrm>
          <a:gradFill flip="none" rotWithShape="1">
            <a:gsLst>
              <a:gs pos="0">
                <a:schemeClr val="accent4">
                  <a:lumMod val="60000"/>
                  <a:lumOff val="40000"/>
                </a:schemeClr>
              </a:gs>
              <a:gs pos="100000">
                <a:schemeClr val="bg1"/>
              </a:gs>
            </a:gsLst>
            <a:lin ang="0" scaled="1"/>
            <a:tileRect/>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99" name="Group 98">
            <a:extLst>
              <a:ext uri="{FF2B5EF4-FFF2-40B4-BE49-F238E27FC236}">
                <a16:creationId xmlns:a16="http://schemas.microsoft.com/office/drawing/2014/main" id="{AA866FF6-BB49-4AE4-A277-EE18CD0072D1}"/>
              </a:ext>
            </a:extLst>
          </p:cNvPr>
          <p:cNvGrpSpPr/>
          <p:nvPr userDrawn="1"/>
        </p:nvGrpSpPr>
        <p:grpSpPr>
          <a:xfrm>
            <a:off x="3453261" y="350659"/>
            <a:ext cx="361466" cy="458471"/>
            <a:chOff x="5365472" y="279191"/>
            <a:chExt cx="361466" cy="723940"/>
          </a:xfrm>
        </p:grpSpPr>
        <p:cxnSp>
          <p:nvCxnSpPr>
            <p:cNvPr id="74" name="Straight Arrow Connector 73">
              <a:extLst>
                <a:ext uri="{FF2B5EF4-FFF2-40B4-BE49-F238E27FC236}">
                  <a16:creationId xmlns:a16="http://schemas.microsoft.com/office/drawing/2014/main" id="{8A229B3B-BD65-4249-BA40-CD3CFB135D86}"/>
                </a:ext>
              </a:extLst>
            </p:cNvPr>
            <p:cNvCxnSpPr/>
            <p:nvPr/>
          </p:nvCxnSpPr>
          <p:spPr>
            <a:xfrm rot="10800000">
              <a:off x="5365472" y="637213"/>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1A52BCB-F356-4303-BBEB-121BEB72FA8C}"/>
                </a:ext>
              </a:extLst>
            </p:cNvPr>
            <p:cNvCxnSpPr/>
            <p:nvPr/>
          </p:nvCxnSpPr>
          <p:spPr>
            <a:xfrm rot="5400000">
              <a:off x="5364693" y="640885"/>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4" name="Text Placeholder 83" descr="Text Box 9">
            <a:extLst>
              <a:ext uri="{FF2B5EF4-FFF2-40B4-BE49-F238E27FC236}">
                <a16:creationId xmlns:a16="http://schemas.microsoft.com/office/drawing/2014/main" id="{0E2AD5D2-765B-4F7F-8B36-DE1A16445B99}"/>
              </a:ext>
            </a:extLst>
          </p:cNvPr>
          <p:cNvSpPr>
            <a:spLocks noGrp="1"/>
          </p:cNvSpPr>
          <p:nvPr>
            <p:ph type="body" sz="quarter" idx="11"/>
          </p:nvPr>
        </p:nvSpPr>
        <p:spPr>
          <a:xfrm>
            <a:off x="7218362" y="710253"/>
            <a:ext cx="4973638" cy="1000125"/>
          </a:xfrm>
        </p:spPr>
        <p:txBody>
          <a:bodyPr>
            <a:normAutofit/>
          </a:bodyPr>
          <a:lstStyle>
            <a:lvl1pPr marL="0" indent="0">
              <a:buNone/>
              <a:defRPr sz="1800"/>
            </a:lvl1pPr>
          </a:lstStyle>
          <a:p>
            <a:pPr lvl="0"/>
            <a:r>
              <a:rPr lang="en-US"/>
              <a:t>Click to edit Master text styles</a:t>
            </a:r>
          </a:p>
        </p:txBody>
      </p:sp>
      <p:sp>
        <p:nvSpPr>
          <p:cNvPr id="2" name="Title 1" descr="Text Box 8">
            <a:extLst>
              <a:ext uri="{FF2B5EF4-FFF2-40B4-BE49-F238E27FC236}">
                <a16:creationId xmlns:a16="http://schemas.microsoft.com/office/drawing/2014/main" id="{0579D0F4-B114-EF45-981F-7259703AE8A0}"/>
              </a:ext>
            </a:extLst>
          </p:cNvPr>
          <p:cNvSpPr>
            <a:spLocks noGrp="1"/>
          </p:cNvSpPr>
          <p:nvPr>
            <p:ph type="title"/>
          </p:nvPr>
        </p:nvSpPr>
        <p:spPr>
          <a:xfrm>
            <a:off x="7218362" y="315395"/>
            <a:ext cx="4978120" cy="304907"/>
          </a:xfrm>
        </p:spPr>
        <p:txBody>
          <a:bodyPr>
            <a:normAutofit/>
          </a:bodyPr>
          <a:lstStyle>
            <a:lvl1pPr algn="l">
              <a:defRPr sz="2400"/>
            </a:lvl1pPr>
          </a:lstStyle>
          <a:p>
            <a:r>
              <a:rPr lang="en-US"/>
              <a:t>Click to edit Master title style</a:t>
            </a:r>
            <a:endParaRPr lang="en-US" dirty="0"/>
          </a:p>
        </p:txBody>
      </p:sp>
      <p:sp>
        <p:nvSpPr>
          <p:cNvPr id="81" name="Text Placeholder 85" descr="Text Box 7">
            <a:extLst>
              <a:ext uri="{FF2B5EF4-FFF2-40B4-BE49-F238E27FC236}">
                <a16:creationId xmlns:a16="http://schemas.microsoft.com/office/drawing/2014/main" id="{3AFFC713-D062-4BFD-8983-D20A047877C3}"/>
              </a:ext>
            </a:extLst>
          </p:cNvPr>
          <p:cNvSpPr>
            <a:spLocks noGrp="1"/>
          </p:cNvSpPr>
          <p:nvPr>
            <p:ph type="body" sz="quarter" idx="16"/>
          </p:nvPr>
        </p:nvSpPr>
        <p:spPr>
          <a:xfrm>
            <a:off x="3814002" y="945404"/>
            <a:ext cx="2433638" cy="457200"/>
          </a:xfrm>
          <a:gradFill flip="none" rotWithShape="1">
            <a:gsLst>
              <a:gs pos="0">
                <a:schemeClr val="accent3">
                  <a:lumMod val="40000"/>
                  <a:lumOff val="60000"/>
                </a:schemeClr>
              </a:gs>
              <a:gs pos="63000">
                <a:schemeClr val="bg1"/>
              </a:gs>
            </a:gsLst>
            <a:lin ang="0" scaled="1"/>
            <a:tileRect/>
          </a:gradFill>
        </p:spPr>
        <p:txBody>
          <a:bodyPr>
            <a:normAutofit/>
          </a:bodyPr>
          <a:lstStyle>
            <a:lvl1pPr marL="285750" indent="-285750">
              <a:buFont typeface="Arial" panose="020B0604020202020204" pitchFamily="34" charset="0"/>
              <a:buChar char="•"/>
              <a:defRPr sz="1400">
                <a:solidFill>
                  <a:schemeClr val="tx1"/>
                </a:solidFill>
              </a:defRPr>
            </a:lvl1pPr>
          </a:lstStyle>
          <a:p>
            <a:pPr lvl="0"/>
            <a:r>
              <a:rPr lang="en-US" dirty="0"/>
              <a:t>Click to edit Master text styles</a:t>
            </a:r>
          </a:p>
        </p:txBody>
      </p:sp>
      <p:grpSp>
        <p:nvGrpSpPr>
          <p:cNvPr id="82" name="Group 81">
            <a:extLst>
              <a:ext uri="{FF2B5EF4-FFF2-40B4-BE49-F238E27FC236}">
                <a16:creationId xmlns:a16="http://schemas.microsoft.com/office/drawing/2014/main" id="{CCCD1985-B88B-46D4-80A3-CCC2CF17ADBA}"/>
              </a:ext>
            </a:extLst>
          </p:cNvPr>
          <p:cNvGrpSpPr/>
          <p:nvPr userDrawn="1"/>
        </p:nvGrpSpPr>
        <p:grpSpPr>
          <a:xfrm>
            <a:off x="2107347" y="935842"/>
            <a:ext cx="1700019" cy="478042"/>
            <a:chOff x="4817534" y="3675288"/>
            <a:chExt cx="947962" cy="723940"/>
          </a:xfrm>
        </p:grpSpPr>
        <p:cxnSp>
          <p:nvCxnSpPr>
            <p:cNvPr id="83" name="Straight Arrow Connector 82">
              <a:extLst>
                <a:ext uri="{FF2B5EF4-FFF2-40B4-BE49-F238E27FC236}">
                  <a16:creationId xmlns:a16="http://schemas.microsoft.com/office/drawing/2014/main" id="{E2805A08-E44A-4F74-8B5E-D01BC4096BC6}"/>
                </a:ext>
              </a:extLst>
            </p:cNvPr>
            <p:cNvCxnSpPr/>
            <p:nvPr/>
          </p:nvCxnSpPr>
          <p:spPr>
            <a:xfrm rot="10800000">
              <a:off x="4817534" y="4038074"/>
              <a:ext cx="94717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E11523D-0133-442F-924B-FC70D7AB5866}"/>
                </a:ext>
              </a:extLst>
            </p:cNvPr>
            <p:cNvCxnSpPr/>
            <p:nvPr/>
          </p:nvCxnSpPr>
          <p:spPr>
            <a:xfrm rot="5400000">
              <a:off x="5402732" y="4036464"/>
              <a:ext cx="72394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9754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C2AC37-6DB6-4B10-9C29-F1F67894A4C3}"/>
              </a:ext>
            </a:extLst>
          </p:cNvPr>
          <p:cNvSpPr/>
          <p:nvPr userDrawn="1"/>
        </p:nvSpPr>
        <p:spPr bwMode="auto">
          <a:xfrm>
            <a:off x="0" y="4533900"/>
            <a:ext cx="12192000" cy="1905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5" name="Line 9">
            <a:extLst>
              <a:ext uri="{FF2B5EF4-FFF2-40B4-BE49-F238E27FC236}">
                <a16:creationId xmlns:a16="http://schemas.microsoft.com/office/drawing/2014/main" id="{33509D7B-0E90-4454-9C73-BA9E106CD336}"/>
              </a:ext>
            </a:extLst>
          </p:cNvPr>
          <p:cNvSpPr>
            <a:spLocks noChangeShapeType="1"/>
          </p:cNvSpPr>
          <p:nvPr/>
        </p:nvSpPr>
        <p:spPr bwMode="auto">
          <a:xfrm>
            <a:off x="2815512"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Line 10">
            <a:extLst>
              <a:ext uri="{FF2B5EF4-FFF2-40B4-BE49-F238E27FC236}">
                <a16:creationId xmlns:a16="http://schemas.microsoft.com/office/drawing/2014/main" id="{2F4D96A0-6AE0-4CD1-93AB-7626CF76F86D}"/>
              </a:ext>
            </a:extLst>
          </p:cNvPr>
          <p:cNvSpPr>
            <a:spLocks noChangeShapeType="1"/>
          </p:cNvSpPr>
          <p:nvPr/>
        </p:nvSpPr>
        <p:spPr bwMode="auto">
          <a:xfrm>
            <a:off x="2815512"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Line 17">
            <a:extLst>
              <a:ext uri="{FF2B5EF4-FFF2-40B4-BE49-F238E27FC236}">
                <a16:creationId xmlns:a16="http://schemas.microsoft.com/office/drawing/2014/main" id="{172EB83D-4467-4825-8B78-AC2F951ED0C1}"/>
              </a:ext>
            </a:extLst>
          </p:cNvPr>
          <p:cNvSpPr>
            <a:spLocks noChangeShapeType="1"/>
          </p:cNvSpPr>
          <p:nvPr/>
        </p:nvSpPr>
        <p:spPr bwMode="auto">
          <a:xfrm>
            <a:off x="1933544"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Line 18">
            <a:extLst>
              <a:ext uri="{FF2B5EF4-FFF2-40B4-BE49-F238E27FC236}">
                <a16:creationId xmlns:a16="http://schemas.microsoft.com/office/drawing/2014/main" id="{55C447DE-7772-4808-B957-545E4E1D2A33}"/>
              </a:ext>
            </a:extLst>
          </p:cNvPr>
          <p:cNvSpPr>
            <a:spLocks noChangeShapeType="1"/>
          </p:cNvSpPr>
          <p:nvPr/>
        </p:nvSpPr>
        <p:spPr bwMode="auto">
          <a:xfrm>
            <a:off x="1933544"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9" name="Freeform 20">
            <a:extLst>
              <a:ext uri="{FF2B5EF4-FFF2-40B4-BE49-F238E27FC236}">
                <a16:creationId xmlns:a16="http://schemas.microsoft.com/office/drawing/2014/main" id="{40A70658-182A-4D43-8901-879010EE577E}"/>
              </a:ext>
            </a:extLst>
          </p:cNvPr>
          <p:cNvSpPr>
            <a:spLocks/>
          </p:cNvSpPr>
          <p:nvPr/>
        </p:nvSpPr>
        <p:spPr bwMode="auto">
          <a:xfrm>
            <a:off x="2927763" y="1961612"/>
            <a:ext cx="600197" cy="1458216"/>
          </a:xfrm>
          <a:custGeom>
            <a:avLst/>
            <a:gdLst>
              <a:gd name="T0" fmla="*/ 0 w 786"/>
              <a:gd name="T1" fmla="*/ 1982 h 1982"/>
              <a:gd name="T2" fmla="*/ 67 w 786"/>
              <a:gd name="T3" fmla="*/ 1934 h 1982"/>
              <a:gd name="T4" fmla="*/ 170 w 786"/>
              <a:gd name="T5" fmla="*/ 1853 h 1982"/>
              <a:gd name="T6" fmla="*/ 298 w 786"/>
              <a:gd name="T7" fmla="*/ 1740 h 1982"/>
              <a:gd name="T8" fmla="*/ 365 w 786"/>
              <a:gd name="T9" fmla="*/ 1673 h 1982"/>
              <a:gd name="T10" fmla="*/ 434 w 786"/>
              <a:gd name="T11" fmla="*/ 1600 h 1982"/>
              <a:gd name="T12" fmla="*/ 500 w 786"/>
              <a:gd name="T13" fmla="*/ 1523 h 1982"/>
              <a:gd name="T14" fmla="*/ 561 w 786"/>
              <a:gd name="T15" fmla="*/ 1440 h 1982"/>
              <a:gd name="T16" fmla="*/ 617 w 786"/>
              <a:gd name="T17" fmla="*/ 1352 h 1982"/>
              <a:gd name="T18" fmla="*/ 664 w 786"/>
              <a:gd name="T19" fmla="*/ 1262 h 1982"/>
              <a:gd name="T20" fmla="*/ 700 w 786"/>
              <a:gd name="T21" fmla="*/ 1170 h 1982"/>
              <a:gd name="T22" fmla="*/ 719 w 786"/>
              <a:gd name="T23" fmla="*/ 1099 h 1982"/>
              <a:gd name="T24" fmla="*/ 726 w 786"/>
              <a:gd name="T25" fmla="*/ 1051 h 1982"/>
              <a:gd name="T26" fmla="*/ 730 w 786"/>
              <a:gd name="T27" fmla="*/ 1004 h 1982"/>
              <a:gd name="T28" fmla="*/ 732 w 786"/>
              <a:gd name="T29" fmla="*/ 980 h 1982"/>
              <a:gd name="T30" fmla="*/ 729 w 786"/>
              <a:gd name="T31" fmla="*/ 935 h 1982"/>
              <a:gd name="T32" fmla="*/ 723 w 786"/>
              <a:gd name="T33" fmla="*/ 891 h 1982"/>
              <a:gd name="T34" fmla="*/ 713 w 786"/>
              <a:gd name="T35" fmla="*/ 847 h 1982"/>
              <a:gd name="T36" fmla="*/ 683 w 786"/>
              <a:gd name="T37" fmla="*/ 758 h 1982"/>
              <a:gd name="T38" fmla="*/ 641 w 786"/>
              <a:gd name="T39" fmla="*/ 670 h 1982"/>
              <a:gd name="T40" fmla="*/ 590 w 786"/>
              <a:gd name="T41" fmla="*/ 584 h 1982"/>
              <a:gd name="T42" fmla="*/ 531 w 786"/>
              <a:gd name="T43" fmla="*/ 501 h 1982"/>
              <a:gd name="T44" fmla="*/ 467 w 786"/>
              <a:gd name="T45" fmla="*/ 423 h 1982"/>
              <a:gd name="T46" fmla="*/ 399 w 786"/>
              <a:gd name="T47" fmla="*/ 348 h 1982"/>
              <a:gd name="T48" fmla="*/ 332 w 786"/>
              <a:gd name="T49" fmla="*/ 278 h 1982"/>
              <a:gd name="T50" fmla="*/ 232 w 786"/>
              <a:gd name="T51" fmla="*/ 185 h 1982"/>
              <a:gd name="T52" fmla="*/ 114 w 786"/>
              <a:gd name="T53" fmla="*/ 88 h 1982"/>
              <a:gd name="T54" fmla="*/ 31 w 786"/>
              <a:gd name="T55" fmla="*/ 23 h 1982"/>
              <a:gd name="T56" fmla="*/ 0 w 786"/>
              <a:gd name="T57" fmla="*/ 0 h 1982"/>
              <a:gd name="T58" fmla="*/ 73 w 786"/>
              <a:gd name="T59" fmla="*/ 50 h 1982"/>
              <a:gd name="T60" fmla="*/ 182 w 786"/>
              <a:gd name="T61" fmla="*/ 132 h 1982"/>
              <a:gd name="T62" fmla="*/ 319 w 786"/>
              <a:gd name="T63" fmla="*/ 245 h 1982"/>
              <a:gd name="T64" fmla="*/ 394 w 786"/>
              <a:gd name="T65" fmla="*/ 311 h 1982"/>
              <a:gd name="T66" fmla="*/ 467 w 786"/>
              <a:gd name="T67" fmla="*/ 384 h 1982"/>
              <a:gd name="T68" fmla="*/ 537 w 786"/>
              <a:gd name="T69" fmla="*/ 460 h 1982"/>
              <a:gd name="T70" fmla="*/ 604 w 786"/>
              <a:gd name="T71" fmla="*/ 540 h 1982"/>
              <a:gd name="T72" fmla="*/ 663 w 786"/>
              <a:gd name="T73" fmla="*/ 625 h 1982"/>
              <a:gd name="T74" fmla="*/ 713 w 786"/>
              <a:gd name="T75" fmla="*/ 711 h 1982"/>
              <a:gd name="T76" fmla="*/ 752 w 786"/>
              <a:gd name="T77" fmla="*/ 798 h 1982"/>
              <a:gd name="T78" fmla="*/ 766 w 786"/>
              <a:gd name="T79" fmla="*/ 841 h 1982"/>
              <a:gd name="T80" fmla="*/ 777 w 786"/>
              <a:gd name="T81" fmla="*/ 885 h 1982"/>
              <a:gd name="T82" fmla="*/ 783 w 786"/>
              <a:gd name="T83" fmla="*/ 930 h 1982"/>
              <a:gd name="T84" fmla="*/ 786 w 786"/>
              <a:gd name="T85" fmla="*/ 974 h 1982"/>
              <a:gd name="T86" fmla="*/ 786 w 786"/>
              <a:gd name="T87" fmla="*/ 997 h 1982"/>
              <a:gd name="T88" fmla="*/ 780 w 786"/>
              <a:gd name="T89" fmla="*/ 1044 h 1982"/>
              <a:gd name="T90" fmla="*/ 772 w 786"/>
              <a:gd name="T91" fmla="*/ 1090 h 1982"/>
              <a:gd name="T92" fmla="*/ 760 w 786"/>
              <a:gd name="T93" fmla="*/ 1137 h 1982"/>
              <a:gd name="T94" fmla="*/ 735 w 786"/>
              <a:gd name="T95" fmla="*/ 1206 h 1982"/>
              <a:gd name="T96" fmla="*/ 690 w 786"/>
              <a:gd name="T97" fmla="*/ 1298 h 1982"/>
              <a:gd name="T98" fmla="*/ 634 w 786"/>
              <a:gd name="T99" fmla="*/ 1387 h 1982"/>
              <a:gd name="T100" fmla="*/ 571 w 786"/>
              <a:gd name="T101" fmla="*/ 1471 h 1982"/>
              <a:gd name="T102" fmla="*/ 502 w 786"/>
              <a:gd name="T103" fmla="*/ 1553 h 1982"/>
              <a:gd name="T104" fmla="*/ 429 w 786"/>
              <a:gd name="T105" fmla="*/ 1629 h 1982"/>
              <a:gd name="T106" fmla="*/ 356 w 786"/>
              <a:gd name="T107" fmla="*/ 1700 h 1982"/>
              <a:gd name="T108" fmla="*/ 249 w 786"/>
              <a:gd name="T109" fmla="*/ 1795 h 1982"/>
              <a:gd name="T110" fmla="*/ 123 w 786"/>
              <a:gd name="T111" fmla="*/ 1895 h 1982"/>
              <a:gd name="T112" fmla="*/ 34 w 786"/>
              <a:gd name="T113" fmla="*/ 1959 h 1982"/>
              <a:gd name="T114" fmla="*/ 0 w 786"/>
              <a:gd name="T115" fmla="*/ 198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6" h="1982">
                <a:moveTo>
                  <a:pt x="0" y="1982"/>
                </a:moveTo>
                <a:lnTo>
                  <a:pt x="0" y="1982"/>
                </a:lnTo>
                <a:lnTo>
                  <a:pt x="31" y="1961"/>
                </a:lnTo>
                <a:lnTo>
                  <a:pt x="67" y="1934"/>
                </a:lnTo>
                <a:lnTo>
                  <a:pt x="114" y="1898"/>
                </a:lnTo>
                <a:lnTo>
                  <a:pt x="170" y="1853"/>
                </a:lnTo>
                <a:lnTo>
                  <a:pt x="232" y="1800"/>
                </a:lnTo>
                <a:lnTo>
                  <a:pt x="298" y="1740"/>
                </a:lnTo>
                <a:lnTo>
                  <a:pt x="332" y="1707"/>
                </a:lnTo>
                <a:lnTo>
                  <a:pt x="365" y="1673"/>
                </a:lnTo>
                <a:lnTo>
                  <a:pt x="399" y="1637"/>
                </a:lnTo>
                <a:lnTo>
                  <a:pt x="434" y="1600"/>
                </a:lnTo>
                <a:lnTo>
                  <a:pt x="467" y="1561"/>
                </a:lnTo>
                <a:lnTo>
                  <a:pt x="500" y="1523"/>
                </a:lnTo>
                <a:lnTo>
                  <a:pt x="531" y="1481"/>
                </a:lnTo>
                <a:lnTo>
                  <a:pt x="561" y="1440"/>
                </a:lnTo>
                <a:lnTo>
                  <a:pt x="590" y="1397"/>
                </a:lnTo>
                <a:lnTo>
                  <a:pt x="617" y="1352"/>
                </a:lnTo>
                <a:lnTo>
                  <a:pt x="641" y="1308"/>
                </a:lnTo>
                <a:lnTo>
                  <a:pt x="664" y="1262"/>
                </a:lnTo>
                <a:lnTo>
                  <a:pt x="683" y="1216"/>
                </a:lnTo>
                <a:lnTo>
                  <a:pt x="700" y="1170"/>
                </a:lnTo>
                <a:lnTo>
                  <a:pt x="713" y="1123"/>
                </a:lnTo>
                <a:lnTo>
                  <a:pt x="719" y="1099"/>
                </a:lnTo>
                <a:lnTo>
                  <a:pt x="723" y="1076"/>
                </a:lnTo>
                <a:lnTo>
                  <a:pt x="726" y="1051"/>
                </a:lnTo>
                <a:lnTo>
                  <a:pt x="729" y="1027"/>
                </a:lnTo>
                <a:lnTo>
                  <a:pt x="730" y="1004"/>
                </a:lnTo>
                <a:lnTo>
                  <a:pt x="732" y="980"/>
                </a:lnTo>
                <a:lnTo>
                  <a:pt x="732" y="980"/>
                </a:lnTo>
                <a:lnTo>
                  <a:pt x="730" y="957"/>
                </a:lnTo>
                <a:lnTo>
                  <a:pt x="729" y="935"/>
                </a:lnTo>
                <a:lnTo>
                  <a:pt x="726" y="912"/>
                </a:lnTo>
                <a:lnTo>
                  <a:pt x="723" y="891"/>
                </a:lnTo>
                <a:lnTo>
                  <a:pt x="719" y="868"/>
                </a:lnTo>
                <a:lnTo>
                  <a:pt x="713" y="847"/>
                </a:lnTo>
                <a:lnTo>
                  <a:pt x="700" y="802"/>
                </a:lnTo>
                <a:lnTo>
                  <a:pt x="683" y="758"/>
                </a:lnTo>
                <a:lnTo>
                  <a:pt x="664" y="713"/>
                </a:lnTo>
                <a:lnTo>
                  <a:pt x="641" y="670"/>
                </a:lnTo>
                <a:lnTo>
                  <a:pt x="617" y="627"/>
                </a:lnTo>
                <a:lnTo>
                  <a:pt x="590" y="584"/>
                </a:lnTo>
                <a:lnTo>
                  <a:pt x="561" y="543"/>
                </a:lnTo>
                <a:lnTo>
                  <a:pt x="531" y="501"/>
                </a:lnTo>
                <a:lnTo>
                  <a:pt x="500" y="461"/>
                </a:lnTo>
                <a:lnTo>
                  <a:pt x="467" y="423"/>
                </a:lnTo>
                <a:lnTo>
                  <a:pt x="434" y="385"/>
                </a:lnTo>
                <a:lnTo>
                  <a:pt x="399" y="348"/>
                </a:lnTo>
                <a:lnTo>
                  <a:pt x="365" y="312"/>
                </a:lnTo>
                <a:lnTo>
                  <a:pt x="332" y="278"/>
                </a:lnTo>
                <a:lnTo>
                  <a:pt x="298" y="246"/>
                </a:lnTo>
                <a:lnTo>
                  <a:pt x="232" y="185"/>
                </a:lnTo>
                <a:lnTo>
                  <a:pt x="170" y="132"/>
                </a:lnTo>
                <a:lnTo>
                  <a:pt x="114" y="88"/>
                </a:lnTo>
                <a:lnTo>
                  <a:pt x="67" y="50"/>
                </a:lnTo>
                <a:lnTo>
                  <a:pt x="31" y="23"/>
                </a:lnTo>
                <a:lnTo>
                  <a:pt x="0" y="0"/>
                </a:lnTo>
                <a:lnTo>
                  <a:pt x="0" y="0"/>
                </a:lnTo>
                <a:lnTo>
                  <a:pt x="34" y="23"/>
                </a:lnTo>
                <a:lnTo>
                  <a:pt x="73" y="50"/>
                </a:lnTo>
                <a:lnTo>
                  <a:pt x="123" y="86"/>
                </a:lnTo>
                <a:lnTo>
                  <a:pt x="182" y="132"/>
                </a:lnTo>
                <a:lnTo>
                  <a:pt x="249" y="185"/>
                </a:lnTo>
                <a:lnTo>
                  <a:pt x="319" y="245"/>
                </a:lnTo>
                <a:lnTo>
                  <a:pt x="356" y="278"/>
                </a:lnTo>
                <a:lnTo>
                  <a:pt x="394" y="311"/>
                </a:lnTo>
                <a:lnTo>
                  <a:pt x="429" y="347"/>
                </a:lnTo>
                <a:lnTo>
                  <a:pt x="467" y="384"/>
                </a:lnTo>
                <a:lnTo>
                  <a:pt x="502" y="421"/>
                </a:lnTo>
                <a:lnTo>
                  <a:pt x="537" y="460"/>
                </a:lnTo>
                <a:lnTo>
                  <a:pt x="571" y="500"/>
                </a:lnTo>
                <a:lnTo>
                  <a:pt x="604" y="540"/>
                </a:lnTo>
                <a:lnTo>
                  <a:pt x="634" y="582"/>
                </a:lnTo>
                <a:lnTo>
                  <a:pt x="663" y="625"/>
                </a:lnTo>
                <a:lnTo>
                  <a:pt x="690" y="666"/>
                </a:lnTo>
                <a:lnTo>
                  <a:pt x="713" y="711"/>
                </a:lnTo>
                <a:lnTo>
                  <a:pt x="735" y="753"/>
                </a:lnTo>
                <a:lnTo>
                  <a:pt x="752" y="798"/>
                </a:lnTo>
                <a:lnTo>
                  <a:pt x="760" y="819"/>
                </a:lnTo>
                <a:lnTo>
                  <a:pt x="766" y="841"/>
                </a:lnTo>
                <a:lnTo>
                  <a:pt x="772" y="864"/>
                </a:lnTo>
                <a:lnTo>
                  <a:pt x="777" y="885"/>
                </a:lnTo>
                <a:lnTo>
                  <a:pt x="780" y="907"/>
                </a:lnTo>
                <a:lnTo>
                  <a:pt x="783" y="930"/>
                </a:lnTo>
                <a:lnTo>
                  <a:pt x="786" y="951"/>
                </a:lnTo>
                <a:lnTo>
                  <a:pt x="786" y="974"/>
                </a:lnTo>
                <a:lnTo>
                  <a:pt x="786" y="974"/>
                </a:lnTo>
                <a:lnTo>
                  <a:pt x="786" y="997"/>
                </a:lnTo>
                <a:lnTo>
                  <a:pt x="783" y="1020"/>
                </a:lnTo>
                <a:lnTo>
                  <a:pt x="780" y="1044"/>
                </a:lnTo>
                <a:lnTo>
                  <a:pt x="777" y="1067"/>
                </a:lnTo>
                <a:lnTo>
                  <a:pt x="772" y="1090"/>
                </a:lnTo>
                <a:lnTo>
                  <a:pt x="766" y="1114"/>
                </a:lnTo>
                <a:lnTo>
                  <a:pt x="760" y="1137"/>
                </a:lnTo>
                <a:lnTo>
                  <a:pt x="752" y="1160"/>
                </a:lnTo>
                <a:lnTo>
                  <a:pt x="735" y="1206"/>
                </a:lnTo>
                <a:lnTo>
                  <a:pt x="713" y="1252"/>
                </a:lnTo>
                <a:lnTo>
                  <a:pt x="690" y="1298"/>
                </a:lnTo>
                <a:lnTo>
                  <a:pt x="663" y="1342"/>
                </a:lnTo>
                <a:lnTo>
                  <a:pt x="634" y="1387"/>
                </a:lnTo>
                <a:lnTo>
                  <a:pt x="604" y="1429"/>
                </a:lnTo>
                <a:lnTo>
                  <a:pt x="571" y="1471"/>
                </a:lnTo>
                <a:lnTo>
                  <a:pt x="537" y="1513"/>
                </a:lnTo>
                <a:lnTo>
                  <a:pt x="502" y="1553"/>
                </a:lnTo>
                <a:lnTo>
                  <a:pt x="467" y="1591"/>
                </a:lnTo>
                <a:lnTo>
                  <a:pt x="429" y="1629"/>
                </a:lnTo>
                <a:lnTo>
                  <a:pt x="394" y="1666"/>
                </a:lnTo>
                <a:lnTo>
                  <a:pt x="356" y="1700"/>
                </a:lnTo>
                <a:lnTo>
                  <a:pt x="319" y="1733"/>
                </a:lnTo>
                <a:lnTo>
                  <a:pt x="249" y="1795"/>
                </a:lnTo>
                <a:lnTo>
                  <a:pt x="182" y="1849"/>
                </a:lnTo>
                <a:lnTo>
                  <a:pt x="123" y="1895"/>
                </a:lnTo>
                <a:lnTo>
                  <a:pt x="73" y="1932"/>
                </a:lnTo>
                <a:lnTo>
                  <a:pt x="34" y="1959"/>
                </a:lnTo>
                <a:lnTo>
                  <a:pt x="0" y="1982"/>
                </a:lnTo>
                <a:lnTo>
                  <a:pt x="0" y="1982"/>
                </a:lnTo>
                <a:close/>
              </a:path>
            </a:pathLst>
          </a:custGeom>
          <a:gradFill flip="none" rotWithShape="1">
            <a:gsLst>
              <a:gs pos="0">
                <a:schemeClr val="accent2">
                  <a:lumMod val="60000"/>
                  <a:lumOff val="40000"/>
                </a:schemeClr>
              </a:gs>
              <a:gs pos="100000">
                <a:schemeClr val="accent2">
                  <a:lumMod val="40000"/>
                  <a:lumOff val="60000"/>
                </a:scheme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sp>
        <p:nvSpPr>
          <p:cNvPr id="34" name="Freeform 19">
            <a:extLst>
              <a:ext uri="{FF2B5EF4-FFF2-40B4-BE49-F238E27FC236}">
                <a16:creationId xmlns:a16="http://schemas.microsoft.com/office/drawing/2014/main" id="{C2BC7A3B-9F31-4B8F-90F8-9D694D16C96B}"/>
              </a:ext>
            </a:extLst>
          </p:cNvPr>
          <p:cNvSpPr>
            <a:spLocks/>
          </p:cNvSpPr>
          <p:nvPr/>
        </p:nvSpPr>
        <p:spPr bwMode="auto">
          <a:xfrm>
            <a:off x="1218805" y="3230843"/>
            <a:ext cx="602488" cy="1460425"/>
          </a:xfrm>
          <a:custGeom>
            <a:avLst/>
            <a:gdLst>
              <a:gd name="T0" fmla="*/ 787 w 787"/>
              <a:gd name="T1" fmla="*/ 0 h 1982"/>
              <a:gd name="T2" fmla="*/ 719 w 787"/>
              <a:gd name="T3" fmla="*/ 49 h 1982"/>
              <a:gd name="T4" fmla="*/ 618 w 787"/>
              <a:gd name="T5" fmla="*/ 130 h 1982"/>
              <a:gd name="T6" fmla="*/ 489 w 787"/>
              <a:gd name="T7" fmla="*/ 243 h 1982"/>
              <a:gd name="T8" fmla="*/ 422 w 787"/>
              <a:gd name="T9" fmla="*/ 309 h 1982"/>
              <a:gd name="T10" fmla="*/ 353 w 787"/>
              <a:gd name="T11" fmla="*/ 382 h 1982"/>
              <a:gd name="T12" fmla="*/ 287 w 787"/>
              <a:gd name="T13" fmla="*/ 461 h 1982"/>
              <a:gd name="T14" fmla="*/ 225 w 787"/>
              <a:gd name="T15" fmla="*/ 544 h 1982"/>
              <a:gd name="T16" fmla="*/ 169 w 787"/>
              <a:gd name="T17" fmla="*/ 630 h 1982"/>
              <a:gd name="T18" fmla="*/ 124 w 787"/>
              <a:gd name="T19" fmla="*/ 720 h 1982"/>
              <a:gd name="T20" fmla="*/ 86 w 787"/>
              <a:gd name="T21" fmla="*/ 813 h 1982"/>
              <a:gd name="T22" fmla="*/ 68 w 787"/>
              <a:gd name="T23" fmla="*/ 884 h 1982"/>
              <a:gd name="T24" fmla="*/ 61 w 787"/>
              <a:gd name="T25" fmla="*/ 931 h 1982"/>
              <a:gd name="T26" fmla="*/ 56 w 787"/>
              <a:gd name="T27" fmla="*/ 980 h 1982"/>
              <a:gd name="T28" fmla="*/ 55 w 787"/>
              <a:gd name="T29" fmla="*/ 1004 h 1982"/>
              <a:gd name="T30" fmla="*/ 58 w 787"/>
              <a:gd name="T31" fmla="*/ 1048 h 1982"/>
              <a:gd name="T32" fmla="*/ 63 w 787"/>
              <a:gd name="T33" fmla="*/ 1093 h 1982"/>
              <a:gd name="T34" fmla="*/ 73 w 787"/>
              <a:gd name="T35" fmla="*/ 1137 h 1982"/>
              <a:gd name="T36" fmla="*/ 104 w 787"/>
              <a:gd name="T37" fmla="*/ 1226 h 1982"/>
              <a:gd name="T38" fmla="*/ 145 w 787"/>
              <a:gd name="T39" fmla="*/ 1313 h 1982"/>
              <a:gd name="T40" fmla="*/ 197 w 787"/>
              <a:gd name="T41" fmla="*/ 1398 h 1982"/>
              <a:gd name="T42" fmla="*/ 255 w 787"/>
              <a:gd name="T43" fmla="*/ 1481 h 1982"/>
              <a:gd name="T44" fmla="*/ 320 w 787"/>
              <a:gd name="T45" fmla="*/ 1560 h 1982"/>
              <a:gd name="T46" fmla="*/ 387 w 787"/>
              <a:gd name="T47" fmla="*/ 1636 h 1982"/>
              <a:gd name="T48" fmla="*/ 456 w 787"/>
              <a:gd name="T49" fmla="*/ 1704 h 1982"/>
              <a:gd name="T50" fmla="*/ 555 w 787"/>
              <a:gd name="T51" fmla="*/ 1797 h 1982"/>
              <a:gd name="T52" fmla="*/ 672 w 787"/>
              <a:gd name="T53" fmla="*/ 1896 h 1982"/>
              <a:gd name="T54" fmla="*/ 755 w 787"/>
              <a:gd name="T55" fmla="*/ 1959 h 1982"/>
              <a:gd name="T56" fmla="*/ 787 w 787"/>
              <a:gd name="T57" fmla="*/ 1982 h 1982"/>
              <a:gd name="T58" fmla="*/ 714 w 787"/>
              <a:gd name="T59" fmla="*/ 1933 h 1982"/>
              <a:gd name="T60" fmla="*/ 605 w 787"/>
              <a:gd name="T61" fmla="*/ 1850 h 1982"/>
              <a:gd name="T62" fmla="*/ 467 w 787"/>
              <a:gd name="T63" fmla="*/ 1737 h 1982"/>
              <a:gd name="T64" fmla="*/ 394 w 787"/>
              <a:gd name="T65" fmla="*/ 1671 h 1982"/>
              <a:gd name="T66" fmla="*/ 320 w 787"/>
              <a:gd name="T67" fmla="*/ 1600 h 1982"/>
              <a:gd name="T68" fmla="*/ 250 w 787"/>
              <a:gd name="T69" fmla="*/ 1522 h 1982"/>
              <a:gd name="T70" fmla="*/ 182 w 787"/>
              <a:gd name="T71" fmla="*/ 1442 h 1982"/>
              <a:gd name="T72" fmla="*/ 124 w 787"/>
              <a:gd name="T73" fmla="*/ 1359 h 1982"/>
              <a:gd name="T74" fmla="*/ 73 w 787"/>
              <a:gd name="T75" fmla="*/ 1273 h 1982"/>
              <a:gd name="T76" fmla="*/ 35 w 787"/>
              <a:gd name="T77" fmla="*/ 1186 h 1982"/>
              <a:gd name="T78" fmla="*/ 20 w 787"/>
              <a:gd name="T79" fmla="*/ 1141 h 1982"/>
              <a:gd name="T80" fmla="*/ 9 w 787"/>
              <a:gd name="T81" fmla="*/ 1097 h 1982"/>
              <a:gd name="T82" fmla="*/ 3 w 787"/>
              <a:gd name="T83" fmla="*/ 1054 h 1982"/>
              <a:gd name="T84" fmla="*/ 0 w 787"/>
              <a:gd name="T85" fmla="*/ 1010 h 1982"/>
              <a:gd name="T86" fmla="*/ 2 w 787"/>
              <a:gd name="T87" fmla="*/ 987 h 1982"/>
              <a:gd name="T88" fmla="*/ 6 w 787"/>
              <a:gd name="T89" fmla="*/ 939 h 1982"/>
              <a:gd name="T90" fmla="*/ 15 w 787"/>
              <a:gd name="T91" fmla="*/ 892 h 1982"/>
              <a:gd name="T92" fmla="*/ 26 w 787"/>
              <a:gd name="T93" fmla="*/ 846 h 1982"/>
              <a:gd name="T94" fmla="*/ 52 w 787"/>
              <a:gd name="T95" fmla="*/ 776 h 1982"/>
              <a:gd name="T96" fmla="*/ 96 w 787"/>
              <a:gd name="T97" fmla="*/ 686 h 1982"/>
              <a:gd name="T98" fmla="*/ 152 w 787"/>
              <a:gd name="T99" fmla="*/ 597 h 1982"/>
              <a:gd name="T100" fmla="*/ 215 w 787"/>
              <a:gd name="T101" fmla="*/ 511 h 1982"/>
              <a:gd name="T102" fmla="*/ 284 w 787"/>
              <a:gd name="T103" fmla="*/ 431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3"/>
                </a:lnTo>
                <a:lnTo>
                  <a:pt x="719" y="49"/>
                </a:lnTo>
                <a:lnTo>
                  <a:pt x="672" y="84"/>
                </a:lnTo>
                <a:lnTo>
                  <a:pt x="618" y="130"/>
                </a:lnTo>
                <a:lnTo>
                  <a:pt x="555" y="183"/>
                </a:lnTo>
                <a:lnTo>
                  <a:pt x="489" y="243"/>
                </a:lnTo>
                <a:lnTo>
                  <a:pt x="456" y="275"/>
                </a:lnTo>
                <a:lnTo>
                  <a:pt x="422" y="309"/>
                </a:lnTo>
                <a:lnTo>
                  <a:pt x="387" y="345"/>
                </a:lnTo>
                <a:lnTo>
                  <a:pt x="353" y="382"/>
                </a:lnTo>
                <a:lnTo>
                  <a:pt x="320" y="421"/>
                </a:lnTo>
                <a:lnTo>
                  <a:pt x="287" y="461"/>
                </a:lnTo>
                <a:lnTo>
                  <a:pt x="255" y="501"/>
                </a:lnTo>
                <a:lnTo>
                  <a:pt x="225" y="544"/>
                </a:lnTo>
                <a:lnTo>
                  <a:pt x="197" y="587"/>
                </a:lnTo>
                <a:lnTo>
                  <a:pt x="169" y="630"/>
                </a:lnTo>
                <a:lnTo>
                  <a:pt x="145" y="675"/>
                </a:lnTo>
                <a:lnTo>
                  <a:pt x="124" y="720"/>
                </a:lnTo>
                <a:lnTo>
                  <a:pt x="104" y="766"/>
                </a:lnTo>
                <a:lnTo>
                  <a:pt x="86" y="813"/>
                </a:lnTo>
                <a:lnTo>
                  <a:pt x="73" y="861"/>
                </a:lnTo>
                <a:lnTo>
                  <a:pt x="68" y="884"/>
                </a:lnTo>
                <a:lnTo>
                  <a:pt x="63" y="908"/>
                </a:lnTo>
                <a:lnTo>
                  <a:pt x="61" y="931"/>
                </a:lnTo>
                <a:lnTo>
                  <a:pt x="58" y="955"/>
                </a:lnTo>
                <a:lnTo>
                  <a:pt x="56" y="980"/>
                </a:lnTo>
                <a:lnTo>
                  <a:pt x="55" y="1004"/>
                </a:lnTo>
                <a:lnTo>
                  <a:pt x="55" y="1004"/>
                </a:lnTo>
                <a:lnTo>
                  <a:pt x="56" y="1025"/>
                </a:lnTo>
                <a:lnTo>
                  <a:pt x="58" y="1048"/>
                </a:lnTo>
                <a:lnTo>
                  <a:pt x="61" y="1070"/>
                </a:lnTo>
                <a:lnTo>
                  <a:pt x="63" y="1093"/>
                </a:lnTo>
                <a:lnTo>
                  <a:pt x="68" y="1114"/>
                </a:lnTo>
                <a:lnTo>
                  <a:pt x="73" y="1137"/>
                </a:lnTo>
                <a:lnTo>
                  <a:pt x="86" y="1182"/>
                </a:lnTo>
                <a:lnTo>
                  <a:pt x="104" y="1226"/>
                </a:lnTo>
                <a:lnTo>
                  <a:pt x="124" y="1269"/>
                </a:lnTo>
                <a:lnTo>
                  <a:pt x="145" y="1313"/>
                </a:lnTo>
                <a:lnTo>
                  <a:pt x="169" y="1356"/>
                </a:lnTo>
                <a:lnTo>
                  <a:pt x="197" y="1398"/>
                </a:lnTo>
                <a:lnTo>
                  <a:pt x="225" y="1441"/>
                </a:lnTo>
                <a:lnTo>
                  <a:pt x="255" y="1481"/>
                </a:lnTo>
                <a:lnTo>
                  <a:pt x="287" y="1521"/>
                </a:lnTo>
                <a:lnTo>
                  <a:pt x="320" y="1560"/>
                </a:lnTo>
                <a:lnTo>
                  <a:pt x="353" y="1598"/>
                </a:lnTo>
                <a:lnTo>
                  <a:pt x="387" y="1636"/>
                </a:lnTo>
                <a:lnTo>
                  <a:pt x="422" y="1670"/>
                </a:lnTo>
                <a:lnTo>
                  <a:pt x="456" y="1704"/>
                </a:lnTo>
                <a:lnTo>
                  <a:pt x="489" y="1737"/>
                </a:lnTo>
                <a:lnTo>
                  <a:pt x="555" y="1797"/>
                </a:lnTo>
                <a:lnTo>
                  <a:pt x="618" y="1850"/>
                </a:lnTo>
                <a:lnTo>
                  <a:pt x="672" y="1896"/>
                </a:lnTo>
                <a:lnTo>
                  <a:pt x="719" y="1932"/>
                </a:lnTo>
                <a:lnTo>
                  <a:pt x="755" y="1959"/>
                </a:lnTo>
                <a:lnTo>
                  <a:pt x="787" y="1982"/>
                </a:lnTo>
                <a:lnTo>
                  <a:pt x="787" y="1982"/>
                </a:lnTo>
                <a:lnTo>
                  <a:pt x="752" y="1959"/>
                </a:lnTo>
                <a:lnTo>
                  <a:pt x="714" y="1933"/>
                </a:lnTo>
                <a:lnTo>
                  <a:pt x="664" y="1896"/>
                </a:lnTo>
                <a:lnTo>
                  <a:pt x="605" y="1850"/>
                </a:lnTo>
                <a:lnTo>
                  <a:pt x="538" y="1797"/>
                </a:lnTo>
                <a:lnTo>
                  <a:pt x="467" y="1737"/>
                </a:lnTo>
                <a:lnTo>
                  <a:pt x="430" y="1706"/>
                </a:lnTo>
                <a:lnTo>
                  <a:pt x="394" y="1671"/>
                </a:lnTo>
                <a:lnTo>
                  <a:pt x="357" y="1636"/>
                </a:lnTo>
                <a:lnTo>
                  <a:pt x="320" y="1600"/>
                </a:lnTo>
                <a:lnTo>
                  <a:pt x="284" y="1562"/>
                </a:lnTo>
                <a:lnTo>
                  <a:pt x="250" y="1522"/>
                </a:lnTo>
                <a:lnTo>
                  <a:pt x="215" y="1484"/>
                </a:lnTo>
                <a:lnTo>
                  <a:pt x="182" y="1442"/>
                </a:lnTo>
                <a:lnTo>
                  <a:pt x="152" y="1401"/>
                </a:lnTo>
                <a:lnTo>
                  <a:pt x="124" y="1359"/>
                </a:lnTo>
                <a:lnTo>
                  <a:pt x="96" y="1316"/>
                </a:lnTo>
                <a:lnTo>
                  <a:pt x="73" y="1273"/>
                </a:lnTo>
                <a:lnTo>
                  <a:pt x="52" y="1230"/>
                </a:lnTo>
                <a:lnTo>
                  <a:pt x="35" y="1186"/>
                </a:lnTo>
                <a:lnTo>
                  <a:pt x="26" y="1164"/>
                </a:lnTo>
                <a:lnTo>
                  <a:pt x="20" y="1141"/>
                </a:lnTo>
                <a:lnTo>
                  <a:pt x="15" y="1120"/>
                </a:lnTo>
                <a:lnTo>
                  <a:pt x="9" y="1097"/>
                </a:lnTo>
                <a:lnTo>
                  <a:pt x="6" y="1076"/>
                </a:lnTo>
                <a:lnTo>
                  <a:pt x="3" y="1054"/>
                </a:lnTo>
                <a:lnTo>
                  <a:pt x="2" y="1031"/>
                </a:lnTo>
                <a:lnTo>
                  <a:pt x="0" y="1010"/>
                </a:lnTo>
                <a:lnTo>
                  <a:pt x="0" y="1010"/>
                </a:lnTo>
                <a:lnTo>
                  <a:pt x="2" y="987"/>
                </a:lnTo>
                <a:lnTo>
                  <a:pt x="3" y="962"/>
                </a:lnTo>
                <a:lnTo>
                  <a:pt x="6" y="939"/>
                </a:lnTo>
                <a:lnTo>
                  <a:pt x="9" y="917"/>
                </a:lnTo>
                <a:lnTo>
                  <a:pt x="15" y="892"/>
                </a:lnTo>
                <a:lnTo>
                  <a:pt x="20" y="869"/>
                </a:lnTo>
                <a:lnTo>
                  <a:pt x="26" y="846"/>
                </a:lnTo>
                <a:lnTo>
                  <a:pt x="35" y="822"/>
                </a:lnTo>
                <a:lnTo>
                  <a:pt x="52" y="776"/>
                </a:lnTo>
                <a:lnTo>
                  <a:pt x="73" y="730"/>
                </a:lnTo>
                <a:lnTo>
                  <a:pt x="96" y="686"/>
                </a:lnTo>
                <a:lnTo>
                  <a:pt x="124" y="642"/>
                </a:lnTo>
                <a:lnTo>
                  <a:pt x="152" y="597"/>
                </a:lnTo>
                <a:lnTo>
                  <a:pt x="182" y="554"/>
                </a:lnTo>
                <a:lnTo>
                  <a:pt x="215" y="511"/>
                </a:lnTo>
                <a:lnTo>
                  <a:pt x="250" y="471"/>
                </a:lnTo>
                <a:lnTo>
                  <a:pt x="284" y="431"/>
                </a:lnTo>
                <a:lnTo>
                  <a:pt x="320" y="391"/>
                </a:lnTo>
                <a:lnTo>
                  <a:pt x="357" y="354"/>
                </a:lnTo>
                <a:lnTo>
                  <a:pt x="394" y="318"/>
                </a:lnTo>
                <a:lnTo>
                  <a:pt x="430" y="282"/>
                </a:lnTo>
                <a:lnTo>
                  <a:pt x="467" y="249"/>
                </a:lnTo>
                <a:lnTo>
                  <a:pt x="538" y="188"/>
                </a:lnTo>
                <a:lnTo>
                  <a:pt x="605" y="135"/>
                </a:lnTo>
                <a:lnTo>
                  <a:pt x="664" y="87"/>
                </a:lnTo>
                <a:lnTo>
                  <a:pt x="714" y="50"/>
                </a:lnTo>
                <a:lnTo>
                  <a:pt x="752" y="23"/>
                </a:lnTo>
                <a:lnTo>
                  <a:pt x="787" y="0"/>
                </a:lnTo>
                <a:lnTo>
                  <a:pt x="787" y="0"/>
                </a:lnTo>
                <a:close/>
              </a:path>
            </a:pathLst>
          </a:custGeom>
          <a:gradFill rotWithShape="0">
            <a:gsLst>
              <a:gs pos="0">
                <a:schemeClr val="accent5">
                  <a:lumMod val="75000"/>
                </a:schemeClr>
              </a:gs>
              <a:gs pos="100000">
                <a:schemeClr val="accent5">
                  <a:lumMod val="50000"/>
                </a:schemeClr>
              </a:gs>
            </a:gsLst>
            <a:lin ang="13680000" scaled="0"/>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8" name="Group 7" descr="DNA Strand">
            <a:extLst>
              <a:ext uri="{FF2B5EF4-FFF2-40B4-BE49-F238E27FC236}">
                <a16:creationId xmlns:a16="http://schemas.microsoft.com/office/drawing/2014/main" id="{8A087DEA-DACE-4997-BDE1-6D1F576B6C3B}"/>
              </a:ext>
            </a:extLst>
          </p:cNvPr>
          <p:cNvGrpSpPr/>
          <p:nvPr userDrawn="1"/>
        </p:nvGrpSpPr>
        <p:grpSpPr>
          <a:xfrm>
            <a:off x="1196272" y="228601"/>
            <a:ext cx="2327486" cy="5877074"/>
            <a:chOff x="3168709" y="228601"/>
            <a:chExt cx="2327486" cy="5877074"/>
          </a:xfrm>
        </p:grpSpPr>
        <p:sp>
          <p:nvSpPr>
            <p:cNvPr id="36" name="Freeform 25">
              <a:extLst>
                <a:ext uri="{FF2B5EF4-FFF2-40B4-BE49-F238E27FC236}">
                  <a16:creationId xmlns:a16="http://schemas.microsoft.com/office/drawing/2014/main" id="{C3AF84A9-1A39-452E-B8C1-ABF484213F29}"/>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6" name="Group 5">
              <a:extLst>
                <a:ext uri="{FF2B5EF4-FFF2-40B4-BE49-F238E27FC236}">
                  <a16:creationId xmlns:a16="http://schemas.microsoft.com/office/drawing/2014/main" id="{F37D147F-1BD5-4576-965F-F4096C17580B}"/>
                </a:ext>
              </a:extLst>
            </p:cNvPr>
            <p:cNvGrpSpPr/>
            <p:nvPr userDrawn="1"/>
          </p:nvGrpSpPr>
          <p:grpSpPr>
            <a:xfrm>
              <a:off x="3168709" y="228601"/>
              <a:ext cx="2327486" cy="5877074"/>
              <a:chOff x="3168709" y="228601"/>
              <a:chExt cx="2327486" cy="5877074"/>
            </a:xfrm>
          </p:grpSpPr>
          <p:sp>
            <p:nvSpPr>
              <p:cNvPr id="31" name="Freeform 12">
                <a:extLst>
                  <a:ext uri="{FF2B5EF4-FFF2-40B4-BE49-F238E27FC236}">
                    <a16:creationId xmlns:a16="http://schemas.microsoft.com/office/drawing/2014/main" id="{0AB62A57-D896-4826-9877-83CAAC94EAC9}"/>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4" name="Group 3">
                <a:extLst>
                  <a:ext uri="{FF2B5EF4-FFF2-40B4-BE49-F238E27FC236}">
                    <a16:creationId xmlns:a16="http://schemas.microsoft.com/office/drawing/2014/main" id="{215D8DF8-0CA4-4E1B-AB61-F9E65EEF9AA8}"/>
                  </a:ext>
                </a:extLst>
              </p:cNvPr>
              <p:cNvGrpSpPr/>
              <p:nvPr userDrawn="1"/>
            </p:nvGrpSpPr>
            <p:grpSpPr>
              <a:xfrm>
                <a:off x="3168709" y="228601"/>
                <a:ext cx="2327486" cy="5877074"/>
                <a:chOff x="3168709" y="228601"/>
                <a:chExt cx="2327486" cy="5877074"/>
              </a:xfrm>
            </p:grpSpPr>
            <p:grpSp>
              <p:nvGrpSpPr>
                <p:cNvPr id="17" name="Group 95">
                  <a:extLst>
                    <a:ext uri="{FF2B5EF4-FFF2-40B4-BE49-F238E27FC236}">
                      <a16:creationId xmlns:a16="http://schemas.microsoft.com/office/drawing/2014/main" id="{A8C955EF-1518-4662-8EC1-9BA4F1222378}"/>
                    </a:ext>
                  </a:extLst>
                </p:cNvPr>
                <p:cNvGrpSpPr/>
                <p:nvPr/>
              </p:nvGrpSpPr>
              <p:grpSpPr>
                <a:xfrm rot="16200000">
                  <a:off x="2865684" y="869627"/>
                  <a:ext cx="1208553" cy="602503"/>
                  <a:chOff x="3981736" y="2443194"/>
                  <a:chExt cx="1065822" cy="531347"/>
                </a:xfrm>
              </p:grpSpPr>
              <p:sp>
                <p:nvSpPr>
                  <p:cNvPr id="60" name="Freeform 23">
                    <a:extLst>
                      <a:ext uri="{FF2B5EF4-FFF2-40B4-BE49-F238E27FC236}">
                        <a16:creationId xmlns:a16="http://schemas.microsoft.com/office/drawing/2014/main" id="{6D6B73A8-FA90-4BAE-B5F5-80C84812F210}"/>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61" name="Rectangle 22">
                    <a:extLst>
                      <a:ext uri="{FF2B5EF4-FFF2-40B4-BE49-F238E27FC236}">
                        <a16:creationId xmlns:a16="http://schemas.microsoft.com/office/drawing/2014/main" id="{2A1D8445-8B43-4DA7-AE68-AAF359C4A9CF}"/>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32" name="Freeform 28">
                  <a:extLst>
                    <a:ext uri="{FF2B5EF4-FFF2-40B4-BE49-F238E27FC236}">
                      <a16:creationId xmlns:a16="http://schemas.microsoft.com/office/drawing/2014/main" id="{A3BC7496-D629-4C1F-875A-AD323A8DC50E}"/>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3" name="Group 2">
                  <a:extLst>
                    <a:ext uri="{FF2B5EF4-FFF2-40B4-BE49-F238E27FC236}">
                      <a16:creationId xmlns:a16="http://schemas.microsoft.com/office/drawing/2014/main" id="{71E42E5F-6F91-4888-95BA-5F56F80F0A36}"/>
                    </a:ext>
                  </a:extLst>
                </p:cNvPr>
                <p:cNvGrpSpPr/>
                <p:nvPr userDrawn="1"/>
              </p:nvGrpSpPr>
              <p:grpSpPr>
                <a:xfrm>
                  <a:off x="3168711" y="231929"/>
                  <a:ext cx="2327484" cy="5873746"/>
                  <a:chOff x="3168711" y="231929"/>
                  <a:chExt cx="2327484" cy="5873746"/>
                </a:xfrm>
              </p:grpSpPr>
              <p:grpSp>
                <p:nvGrpSpPr>
                  <p:cNvPr id="13" name="Group 100">
                    <a:extLst>
                      <a:ext uri="{FF2B5EF4-FFF2-40B4-BE49-F238E27FC236}">
                        <a16:creationId xmlns:a16="http://schemas.microsoft.com/office/drawing/2014/main" id="{54F323CB-1A1C-43D6-9DB6-9E294FC7421B}"/>
                      </a:ext>
                    </a:extLst>
                  </p:cNvPr>
                  <p:cNvGrpSpPr/>
                  <p:nvPr/>
                </p:nvGrpSpPr>
                <p:grpSpPr>
                  <a:xfrm>
                    <a:off x="3168713" y="2311687"/>
                    <a:ext cx="2327481" cy="2620368"/>
                    <a:chOff x="3765550" y="4460875"/>
                    <a:chExt cx="1612901" cy="1882775"/>
                  </a:xfrm>
                </p:grpSpPr>
                <p:sp>
                  <p:nvSpPr>
                    <p:cNvPr id="62" name="Freeform 6">
                      <a:extLst>
                        <a:ext uri="{FF2B5EF4-FFF2-40B4-BE49-F238E27FC236}">
                          <a16:creationId xmlns:a16="http://schemas.microsoft.com/office/drawing/2014/main" id="{17276671-2C71-4C05-B156-F79F31F67CD2}"/>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63" name="Freeform 15">
                      <a:extLst>
                        <a:ext uri="{FF2B5EF4-FFF2-40B4-BE49-F238E27FC236}">
                          <a16:creationId xmlns:a16="http://schemas.microsoft.com/office/drawing/2014/main" id="{9DD76AA4-9EC4-4049-BBBF-A10A37F4AC08}"/>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64" name="Rectangle 24">
                      <a:extLst>
                        <a:ext uri="{FF2B5EF4-FFF2-40B4-BE49-F238E27FC236}">
                          <a16:creationId xmlns:a16="http://schemas.microsoft.com/office/drawing/2014/main" id="{1C9EBE04-A9E8-45FD-9FC4-BDAE6F9CE848}"/>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4" name="Freeform 8">
                    <a:extLst>
                      <a:ext uri="{FF2B5EF4-FFF2-40B4-BE49-F238E27FC236}">
                        <a16:creationId xmlns:a16="http://schemas.microsoft.com/office/drawing/2014/main" id="{227F98FA-D5EA-4C01-AA10-B6609F942235}"/>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20" name="Group 100">
                    <a:extLst>
                      <a:ext uri="{FF2B5EF4-FFF2-40B4-BE49-F238E27FC236}">
                        <a16:creationId xmlns:a16="http://schemas.microsoft.com/office/drawing/2014/main" id="{9C159C8D-994F-41FB-99C2-052B3F966BD2}"/>
                      </a:ext>
                    </a:extLst>
                  </p:cNvPr>
                  <p:cNvGrpSpPr/>
                  <p:nvPr/>
                </p:nvGrpSpPr>
                <p:grpSpPr>
                  <a:xfrm>
                    <a:off x="3168712" y="3485307"/>
                    <a:ext cx="2327483" cy="2620368"/>
                    <a:chOff x="3765549" y="4460875"/>
                    <a:chExt cx="1612902" cy="1882775"/>
                  </a:xfrm>
                </p:grpSpPr>
                <p:sp>
                  <p:nvSpPr>
                    <p:cNvPr id="57" name="Freeform 6">
                      <a:extLst>
                        <a:ext uri="{FF2B5EF4-FFF2-40B4-BE49-F238E27FC236}">
                          <a16:creationId xmlns:a16="http://schemas.microsoft.com/office/drawing/2014/main" id="{11148B68-2AAA-470F-A8E6-DD65B3BFBEFD}"/>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8" name="Freeform 15">
                      <a:extLst>
                        <a:ext uri="{FF2B5EF4-FFF2-40B4-BE49-F238E27FC236}">
                          <a16:creationId xmlns:a16="http://schemas.microsoft.com/office/drawing/2014/main" id="{59456060-E7B3-4A96-9E7D-3A8D5E804D8F}"/>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9" name="Rectangle 24">
                      <a:extLst>
                        <a:ext uri="{FF2B5EF4-FFF2-40B4-BE49-F238E27FC236}">
                          <a16:creationId xmlns:a16="http://schemas.microsoft.com/office/drawing/2014/main" id="{42D15F22-3FC1-43AD-BA23-77381E97F28E}"/>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90" name="Group 89">
                    <a:extLst>
                      <a:ext uri="{FF2B5EF4-FFF2-40B4-BE49-F238E27FC236}">
                        <a16:creationId xmlns:a16="http://schemas.microsoft.com/office/drawing/2014/main" id="{7D9F1BF8-BFE1-4FD5-838D-E8DFBAE3696C}"/>
                      </a:ext>
                    </a:extLst>
                  </p:cNvPr>
                  <p:cNvGrpSpPr/>
                  <p:nvPr userDrawn="1"/>
                </p:nvGrpSpPr>
                <p:grpSpPr>
                  <a:xfrm>
                    <a:off x="3840107" y="1522359"/>
                    <a:ext cx="1632084" cy="188019"/>
                    <a:chOff x="3840107" y="1522359"/>
                    <a:chExt cx="1632084" cy="188019"/>
                  </a:xfrm>
                </p:grpSpPr>
                <p:sp>
                  <p:nvSpPr>
                    <p:cNvPr id="55" name="Freeform 7">
                      <a:extLst>
                        <a:ext uri="{FF2B5EF4-FFF2-40B4-BE49-F238E27FC236}">
                          <a16:creationId xmlns:a16="http://schemas.microsoft.com/office/drawing/2014/main" id="{471823E6-2ECD-4FB9-BE2A-4EB98FF8E2A8}"/>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6" name="Freeform 8">
                      <a:extLst>
                        <a:ext uri="{FF2B5EF4-FFF2-40B4-BE49-F238E27FC236}">
                          <a16:creationId xmlns:a16="http://schemas.microsoft.com/office/drawing/2014/main" id="{454323E5-8639-478C-B0FC-CACE65C3A474}"/>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6" name="Group 95">
                    <a:extLst>
                      <a:ext uri="{FF2B5EF4-FFF2-40B4-BE49-F238E27FC236}">
                        <a16:creationId xmlns:a16="http://schemas.microsoft.com/office/drawing/2014/main" id="{7BB53F08-93B2-4CD8-9F23-13A369B06F58}"/>
                      </a:ext>
                    </a:extLst>
                  </p:cNvPr>
                  <p:cNvGrpSpPr/>
                  <p:nvPr userDrawn="1"/>
                </p:nvGrpSpPr>
                <p:grpSpPr>
                  <a:xfrm>
                    <a:off x="3271283" y="3957748"/>
                    <a:ext cx="1836751" cy="188019"/>
                    <a:chOff x="3271283" y="3957748"/>
                    <a:chExt cx="1836751" cy="188019"/>
                  </a:xfrm>
                </p:grpSpPr>
                <p:sp>
                  <p:nvSpPr>
                    <p:cNvPr id="53" name="Freeform 5">
                      <a:extLst>
                        <a:ext uri="{FF2B5EF4-FFF2-40B4-BE49-F238E27FC236}">
                          <a16:creationId xmlns:a16="http://schemas.microsoft.com/office/drawing/2014/main" id="{0443E7C6-B66E-47ED-AF16-75283CA7956F}"/>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4" name="Freeform 6">
                      <a:extLst>
                        <a:ext uri="{FF2B5EF4-FFF2-40B4-BE49-F238E27FC236}">
                          <a16:creationId xmlns:a16="http://schemas.microsoft.com/office/drawing/2014/main" id="{5F305F06-F5F3-47A2-98A5-D4D2D46DBB61}"/>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7" name="Group 96">
                    <a:extLst>
                      <a:ext uri="{FF2B5EF4-FFF2-40B4-BE49-F238E27FC236}">
                        <a16:creationId xmlns:a16="http://schemas.microsoft.com/office/drawing/2014/main" id="{C9833671-2C32-4578-9227-0BF243E43C93}"/>
                      </a:ext>
                    </a:extLst>
                  </p:cNvPr>
                  <p:cNvGrpSpPr/>
                  <p:nvPr userDrawn="1"/>
                </p:nvGrpSpPr>
                <p:grpSpPr>
                  <a:xfrm>
                    <a:off x="3539951" y="4353425"/>
                    <a:ext cx="1870418" cy="188019"/>
                    <a:chOff x="3539951" y="4353425"/>
                    <a:chExt cx="1870418" cy="188019"/>
                  </a:xfrm>
                </p:grpSpPr>
                <p:sp>
                  <p:nvSpPr>
                    <p:cNvPr id="51" name="Freeform 7">
                      <a:extLst>
                        <a:ext uri="{FF2B5EF4-FFF2-40B4-BE49-F238E27FC236}">
                          <a16:creationId xmlns:a16="http://schemas.microsoft.com/office/drawing/2014/main" id="{3BC80D68-B1DC-4ACB-B5CF-35AE4E112E69}"/>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2" name="Freeform 8">
                      <a:extLst>
                        <a:ext uri="{FF2B5EF4-FFF2-40B4-BE49-F238E27FC236}">
                          <a16:creationId xmlns:a16="http://schemas.microsoft.com/office/drawing/2014/main" id="{B93E64BE-9BC6-4401-9EB7-5CE9C4381E87}"/>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5" name="Group 94">
                    <a:extLst>
                      <a:ext uri="{FF2B5EF4-FFF2-40B4-BE49-F238E27FC236}">
                        <a16:creationId xmlns:a16="http://schemas.microsoft.com/office/drawing/2014/main" id="{890E1072-26FE-423F-88D0-1E29DAFA7E1A}"/>
                      </a:ext>
                    </a:extLst>
                  </p:cNvPr>
                  <p:cNvGrpSpPr/>
                  <p:nvPr userDrawn="1"/>
                </p:nvGrpSpPr>
                <p:grpSpPr>
                  <a:xfrm>
                    <a:off x="3199275" y="3561700"/>
                    <a:ext cx="1303272" cy="188389"/>
                    <a:chOff x="3199275" y="3561700"/>
                    <a:chExt cx="1303272" cy="188389"/>
                  </a:xfrm>
                </p:grpSpPr>
                <p:sp>
                  <p:nvSpPr>
                    <p:cNvPr id="49" name="Freeform 9">
                      <a:extLst>
                        <a:ext uri="{FF2B5EF4-FFF2-40B4-BE49-F238E27FC236}">
                          <a16:creationId xmlns:a16="http://schemas.microsoft.com/office/drawing/2014/main" id="{C98AEA7D-1EB7-47DA-9EB4-9A773C023B50}"/>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0" name="Freeform 10">
                      <a:extLst>
                        <a:ext uri="{FF2B5EF4-FFF2-40B4-BE49-F238E27FC236}">
                          <a16:creationId xmlns:a16="http://schemas.microsoft.com/office/drawing/2014/main" id="{69EE8501-7DE2-419D-B222-442BE42DCF57}"/>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4" name="Group 93">
                    <a:extLst>
                      <a:ext uri="{FF2B5EF4-FFF2-40B4-BE49-F238E27FC236}">
                        <a16:creationId xmlns:a16="http://schemas.microsoft.com/office/drawing/2014/main" id="{C92E1ECE-545C-4BC0-A3D2-8393071BE413}"/>
                      </a:ext>
                    </a:extLst>
                  </p:cNvPr>
                  <p:cNvGrpSpPr/>
                  <p:nvPr userDrawn="1"/>
                </p:nvGrpSpPr>
                <p:grpSpPr>
                  <a:xfrm>
                    <a:off x="3681704" y="3175145"/>
                    <a:ext cx="1641688" cy="188019"/>
                    <a:chOff x="3681704" y="3175145"/>
                    <a:chExt cx="1641688" cy="188019"/>
                  </a:xfrm>
                </p:grpSpPr>
                <p:sp>
                  <p:nvSpPr>
                    <p:cNvPr id="47" name="Freeform 7">
                      <a:extLst>
                        <a:ext uri="{FF2B5EF4-FFF2-40B4-BE49-F238E27FC236}">
                          <a16:creationId xmlns:a16="http://schemas.microsoft.com/office/drawing/2014/main" id="{01FD02CE-49D6-4F34-A1F4-61635DE3D473}"/>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8" name="Freeform 8">
                      <a:extLst>
                        <a:ext uri="{FF2B5EF4-FFF2-40B4-BE49-F238E27FC236}">
                          <a16:creationId xmlns:a16="http://schemas.microsoft.com/office/drawing/2014/main" id="{7A4A5DBF-1836-4EE1-AE84-2378172CD29C}"/>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3" name="Group 92">
                    <a:extLst>
                      <a:ext uri="{FF2B5EF4-FFF2-40B4-BE49-F238E27FC236}">
                        <a16:creationId xmlns:a16="http://schemas.microsoft.com/office/drawing/2014/main" id="{9E8FC5CF-1F80-4C42-94D2-3C4F11878F94}"/>
                      </a:ext>
                    </a:extLst>
                  </p:cNvPr>
                  <p:cNvGrpSpPr/>
                  <p:nvPr userDrawn="1"/>
                </p:nvGrpSpPr>
                <p:grpSpPr>
                  <a:xfrm>
                    <a:off x="3256878" y="2765422"/>
                    <a:ext cx="2153490" cy="188019"/>
                    <a:chOff x="3256878" y="2765422"/>
                    <a:chExt cx="2153490" cy="188019"/>
                  </a:xfrm>
                </p:grpSpPr>
                <p:sp>
                  <p:nvSpPr>
                    <p:cNvPr id="45" name="Freeform 7">
                      <a:extLst>
                        <a:ext uri="{FF2B5EF4-FFF2-40B4-BE49-F238E27FC236}">
                          <a16:creationId xmlns:a16="http://schemas.microsoft.com/office/drawing/2014/main" id="{32932F11-AD0A-45E6-8785-430D97F39BD1}"/>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4386C6BE-396C-49F3-A971-B3805134A462}"/>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2" name="Group 91">
                    <a:extLst>
                      <a:ext uri="{FF2B5EF4-FFF2-40B4-BE49-F238E27FC236}">
                        <a16:creationId xmlns:a16="http://schemas.microsoft.com/office/drawing/2014/main" id="{B1B517ED-B254-46EA-88B5-B92C9DC6F61C}"/>
                      </a:ext>
                    </a:extLst>
                  </p:cNvPr>
                  <p:cNvGrpSpPr/>
                  <p:nvPr userDrawn="1"/>
                </p:nvGrpSpPr>
                <p:grpSpPr>
                  <a:xfrm>
                    <a:off x="3206475" y="2355695"/>
                    <a:ext cx="2023303" cy="188019"/>
                    <a:chOff x="3206475" y="2355695"/>
                    <a:chExt cx="2023303" cy="188019"/>
                  </a:xfrm>
                </p:grpSpPr>
                <p:sp>
                  <p:nvSpPr>
                    <p:cNvPr id="43" name="Freeform 7">
                      <a:extLst>
                        <a:ext uri="{FF2B5EF4-FFF2-40B4-BE49-F238E27FC236}">
                          <a16:creationId xmlns:a16="http://schemas.microsoft.com/office/drawing/2014/main" id="{3209F291-2491-4E28-875B-0E46AFBAF5CC}"/>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8">
                      <a:extLst>
                        <a:ext uri="{FF2B5EF4-FFF2-40B4-BE49-F238E27FC236}">
                          <a16:creationId xmlns:a16="http://schemas.microsoft.com/office/drawing/2014/main" id="{4BEEC7B5-B6AF-4599-A958-62FE35B0F8E2}"/>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1" name="Group 90">
                    <a:extLst>
                      <a:ext uri="{FF2B5EF4-FFF2-40B4-BE49-F238E27FC236}">
                        <a16:creationId xmlns:a16="http://schemas.microsoft.com/office/drawing/2014/main" id="{4E0DC5D7-ACB9-48C5-9E2E-E01E8CC075F9}"/>
                      </a:ext>
                    </a:extLst>
                  </p:cNvPr>
                  <p:cNvGrpSpPr/>
                  <p:nvPr userDrawn="1"/>
                </p:nvGrpSpPr>
                <p:grpSpPr>
                  <a:xfrm>
                    <a:off x="3314481" y="1098742"/>
                    <a:ext cx="1699289" cy="188019"/>
                    <a:chOff x="3314481" y="1098742"/>
                    <a:chExt cx="1699289" cy="188019"/>
                  </a:xfrm>
                </p:grpSpPr>
                <p:sp>
                  <p:nvSpPr>
                    <p:cNvPr id="41" name="Freeform 7">
                      <a:extLst>
                        <a:ext uri="{FF2B5EF4-FFF2-40B4-BE49-F238E27FC236}">
                          <a16:creationId xmlns:a16="http://schemas.microsoft.com/office/drawing/2014/main" id="{585784B7-2219-4731-92FC-F7708EFC1627}"/>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40000"/>
                            <a:lumOff val="60000"/>
                          </a:schemeClr>
                        </a:gs>
                        <a:gs pos="37000">
                          <a:schemeClr val="bg1"/>
                        </a:gs>
                        <a:gs pos="100000">
                          <a:schemeClr val="accent3">
                            <a:lumMod val="7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1F829FA0-CBB3-4E22-8B39-D43745F03554}"/>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39" name="Freeform 7">
                    <a:extLst>
                      <a:ext uri="{FF2B5EF4-FFF2-40B4-BE49-F238E27FC236}">
                        <a16:creationId xmlns:a16="http://schemas.microsoft.com/office/drawing/2014/main" id="{ECDC1E4F-E00A-4F47-827C-30D16BE72DEC}"/>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accent3">
                          <a:lumMod val="60000"/>
                          <a:lumOff val="40000"/>
                        </a:schemeClr>
                      </a:gs>
                      <a:gs pos="37000">
                        <a:srgbClr val="FFFFFF"/>
                      </a:gs>
                      <a:gs pos="100000">
                        <a:schemeClr val="accent3">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0" name="Freeform 8">
                    <a:extLst>
                      <a:ext uri="{FF2B5EF4-FFF2-40B4-BE49-F238E27FC236}">
                        <a16:creationId xmlns:a16="http://schemas.microsoft.com/office/drawing/2014/main" id="{99FB6AC4-1770-48F3-9FD3-9B259D9E2702}"/>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3" name="Freeform 14">
                    <a:extLst>
                      <a:ext uri="{FF2B5EF4-FFF2-40B4-BE49-F238E27FC236}">
                        <a16:creationId xmlns:a16="http://schemas.microsoft.com/office/drawing/2014/main" id="{83477BE4-85B0-4307-A16B-BC00BA1E4BCB}"/>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5" name="Freeform 16">
                    <a:extLst>
                      <a:ext uri="{FF2B5EF4-FFF2-40B4-BE49-F238E27FC236}">
                        <a16:creationId xmlns:a16="http://schemas.microsoft.com/office/drawing/2014/main" id="{A85D0684-BEEA-4CFE-8F8E-A62883B55C68}"/>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7" name="Freeform 13">
                    <a:extLst>
                      <a:ext uri="{FF2B5EF4-FFF2-40B4-BE49-F238E27FC236}">
                        <a16:creationId xmlns:a16="http://schemas.microsoft.com/office/drawing/2014/main" id="{7B0CA582-EEAB-4758-88C5-F4305AC1CDDA}"/>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38" name="Freeform 28">
                  <a:extLst>
                    <a:ext uri="{FF2B5EF4-FFF2-40B4-BE49-F238E27FC236}">
                      <a16:creationId xmlns:a16="http://schemas.microsoft.com/office/drawing/2014/main" id="{CD4BABC6-8458-4645-9D2C-7752621B1BEE}"/>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grpSp>
        <p:nvGrpSpPr>
          <p:cNvPr id="102" name="Group 101">
            <a:extLst>
              <a:ext uri="{FF2B5EF4-FFF2-40B4-BE49-F238E27FC236}">
                <a16:creationId xmlns:a16="http://schemas.microsoft.com/office/drawing/2014/main" id="{25FDDCFB-74DB-400A-A615-2C7D9CE81107}"/>
              </a:ext>
            </a:extLst>
          </p:cNvPr>
          <p:cNvGrpSpPr/>
          <p:nvPr userDrawn="1"/>
        </p:nvGrpSpPr>
        <p:grpSpPr>
          <a:xfrm>
            <a:off x="2242784" y="4191000"/>
            <a:ext cx="1571393" cy="461519"/>
            <a:chOff x="4817534" y="3675288"/>
            <a:chExt cx="947962" cy="723940"/>
          </a:xfrm>
        </p:grpSpPr>
        <p:cxnSp>
          <p:nvCxnSpPr>
            <p:cNvPr id="78" name="Straight Arrow Connector 77">
              <a:extLst>
                <a:ext uri="{FF2B5EF4-FFF2-40B4-BE49-F238E27FC236}">
                  <a16:creationId xmlns:a16="http://schemas.microsoft.com/office/drawing/2014/main" id="{811E8944-8CBA-4D76-B85B-1D268D2B951B}"/>
                </a:ext>
              </a:extLst>
            </p:cNvPr>
            <p:cNvCxnSpPr/>
            <p:nvPr/>
          </p:nvCxnSpPr>
          <p:spPr>
            <a:xfrm rot="10800000">
              <a:off x="4817534" y="4038074"/>
              <a:ext cx="94717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7C2346E-A3EF-4DDB-B974-1955AEDB177A}"/>
                </a:ext>
              </a:extLst>
            </p:cNvPr>
            <p:cNvCxnSpPr/>
            <p:nvPr/>
          </p:nvCxnSpPr>
          <p:spPr>
            <a:xfrm rot="5400000">
              <a:off x="5402732" y="4036464"/>
              <a:ext cx="72394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7" name="Text Placeholder 85" descr="Text Box 6">
            <a:extLst>
              <a:ext uri="{FF2B5EF4-FFF2-40B4-BE49-F238E27FC236}">
                <a16:creationId xmlns:a16="http://schemas.microsoft.com/office/drawing/2014/main" id="{803AECDA-E0A7-401C-A728-AAEC061C1224}"/>
              </a:ext>
            </a:extLst>
          </p:cNvPr>
          <p:cNvSpPr>
            <a:spLocks noGrp="1"/>
          </p:cNvSpPr>
          <p:nvPr>
            <p:ph type="body" sz="quarter" idx="13"/>
          </p:nvPr>
        </p:nvSpPr>
        <p:spPr>
          <a:xfrm>
            <a:off x="3823525" y="2895600"/>
            <a:ext cx="2433638" cy="457200"/>
          </a:xfrm>
          <a:gradFill>
            <a:gsLst>
              <a:gs pos="0">
                <a:schemeClr val="accent2">
                  <a:lumMod val="60000"/>
                  <a:lumOff val="40000"/>
                </a:schemeClr>
              </a:gs>
              <a:gs pos="100000">
                <a:schemeClr val="bg1"/>
              </a:gs>
            </a:gsLst>
            <a:lin ang="720000" scaled="0"/>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101" name="Group 100">
            <a:extLst>
              <a:ext uri="{FF2B5EF4-FFF2-40B4-BE49-F238E27FC236}">
                <a16:creationId xmlns:a16="http://schemas.microsoft.com/office/drawing/2014/main" id="{ACE3CDC0-A94F-4B0E-9BCC-E0B1205AF92B}"/>
              </a:ext>
            </a:extLst>
          </p:cNvPr>
          <p:cNvGrpSpPr/>
          <p:nvPr userDrawn="1"/>
        </p:nvGrpSpPr>
        <p:grpSpPr>
          <a:xfrm>
            <a:off x="3455330" y="2899548"/>
            <a:ext cx="361466" cy="452534"/>
            <a:chOff x="5405236" y="2746394"/>
            <a:chExt cx="361466" cy="723940"/>
          </a:xfrm>
        </p:grpSpPr>
        <p:cxnSp>
          <p:nvCxnSpPr>
            <p:cNvPr id="66" name="Straight Arrow Connector 65">
              <a:extLst>
                <a:ext uri="{FF2B5EF4-FFF2-40B4-BE49-F238E27FC236}">
                  <a16:creationId xmlns:a16="http://schemas.microsoft.com/office/drawing/2014/main" id="{5338065A-8FF0-420D-AA6A-666757DFE26A}"/>
                </a:ext>
              </a:extLst>
            </p:cNvPr>
            <p:cNvCxnSpPr/>
            <p:nvPr/>
          </p:nvCxnSpPr>
          <p:spPr>
            <a:xfrm rot="10800000">
              <a:off x="5405236" y="31044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A2D2D06-DDB7-4D3B-9CD3-470B9019B712}"/>
                </a:ext>
              </a:extLst>
            </p:cNvPr>
            <p:cNvCxnSpPr/>
            <p:nvPr/>
          </p:nvCxnSpPr>
          <p:spPr>
            <a:xfrm rot="5400000">
              <a:off x="5404457" y="31080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8" name="Text Placeholder 85" descr="Text Box 5">
            <a:extLst>
              <a:ext uri="{FF2B5EF4-FFF2-40B4-BE49-F238E27FC236}">
                <a16:creationId xmlns:a16="http://schemas.microsoft.com/office/drawing/2014/main" id="{6BF3453F-5E63-4B00-A78C-7E29E4030D9C}"/>
              </a:ext>
            </a:extLst>
          </p:cNvPr>
          <p:cNvSpPr>
            <a:spLocks noGrp="1"/>
          </p:cNvSpPr>
          <p:nvPr>
            <p:ph type="body" sz="quarter" idx="14"/>
          </p:nvPr>
        </p:nvSpPr>
        <p:spPr>
          <a:xfrm>
            <a:off x="3823525" y="1670676"/>
            <a:ext cx="2433638" cy="457200"/>
          </a:xfrm>
          <a:gradFill>
            <a:gsLst>
              <a:gs pos="0">
                <a:schemeClr val="accent5">
                  <a:lumMod val="75000"/>
                </a:schemeClr>
              </a:gs>
              <a:gs pos="100000">
                <a:srgbClr val="FFFFFF">
                  <a:alpha val="80000"/>
                </a:srgbClr>
              </a:gs>
            </a:gsLst>
            <a:lin ang="0" scaled="1"/>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100" name="Group 99">
            <a:extLst>
              <a:ext uri="{FF2B5EF4-FFF2-40B4-BE49-F238E27FC236}">
                <a16:creationId xmlns:a16="http://schemas.microsoft.com/office/drawing/2014/main" id="{8A0F22BD-0358-4467-90E4-0E3B3D792ABE}"/>
              </a:ext>
            </a:extLst>
          </p:cNvPr>
          <p:cNvGrpSpPr/>
          <p:nvPr userDrawn="1"/>
        </p:nvGrpSpPr>
        <p:grpSpPr>
          <a:xfrm>
            <a:off x="3455330" y="1676400"/>
            <a:ext cx="361466" cy="451335"/>
            <a:chOff x="5405236" y="1527194"/>
            <a:chExt cx="361466" cy="723940"/>
          </a:xfrm>
        </p:grpSpPr>
        <p:cxnSp>
          <p:nvCxnSpPr>
            <p:cNvPr id="70" name="Straight Arrow Connector 69">
              <a:extLst>
                <a:ext uri="{FF2B5EF4-FFF2-40B4-BE49-F238E27FC236}">
                  <a16:creationId xmlns:a16="http://schemas.microsoft.com/office/drawing/2014/main" id="{9CC18D0D-A946-4A0F-9AE0-13ED75D08BE9}"/>
                </a:ext>
              </a:extLst>
            </p:cNvPr>
            <p:cNvCxnSpPr/>
            <p:nvPr/>
          </p:nvCxnSpPr>
          <p:spPr>
            <a:xfrm rot="10800000">
              <a:off x="5405236" y="18852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742E141-BDC6-4CA4-B546-C112537AE3AD}"/>
                </a:ext>
              </a:extLst>
            </p:cNvPr>
            <p:cNvCxnSpPr/>
            <p:nvPr/>
          </p:nvCxnSpPr>
          <p:spPr>
            <a:xfrm rot="5400000">
              <a:off x="5404457" y="18888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9" name="Text Placeholder 85" descr="Text Box 4">
            <a:extLst>
              <a:ext uri="{FF2B5EF4-FFF2-40B4-BE49-F238E27FC236}">
                <a16:creationId xmlns:a16="http://schemas.microsoft.com/office/drawing/2014/main" id="{3F499A22-BEF7-4D27-9EC9-131201FF999D}"/>
              </a:ext>
            </a:extLst>
          </p:cNvPr>
          <p:cNvSpPr>
            <a:spLocks noGrp="1"/>
          </p:cNvSpPr>
          <p:nvPr>
            <p:ph type="body" sz="quarter" idx="15"/>
          </p:nvPr>
        </p:nvSpPr>
        <p:spPr>
          <a:xfrm>
            <a:off x="3820876" y="460580"/>
            <a:ext cx="2433638" cy="457200"/>
          </a:xfrm>
          <a:gradFill flip="none" rotWithShape="1">
            <a:gsLst>
              <a:gs pos="0">
                <a:schemeClr val="accent4">
                  <a:lumMod val="60000"/>
                  <a:lumOff val="40000"/>
                </a:schemeClr>
              </a:gs>
              <a:gs pos="100000">
                <a:schemeClr val="bg1"/>
              </a:gs>
            </a:gsLst>
            <a:lin ang="0" scaled="1"/>
            <a:tileRect/>
          </a:gradFill>
        </p:spPr>
        <p:txBody>
          <a:bodyPr>
            <a:normAutofit/>
          </a:bodyPr>
          <a:lstStyle>
            <a:lvl1pPr marL="285750" indent="-285750">
              <a:buFont typeface="Arial" panose="020B0604020202020204" pitchFamily="34" charset="0"/>
              <a:buChar char="•"/>
              <a:defRPr sz="1400"/>
            </a:lvl1pPr>
          </a:lstStyle>
          <a:p>
            <a:pPr lvl="0"/>
            <a:r>
              <a:rPr lang="en-US" dirty="0"/>
              <a:t>Click to edit Master text styles</a:t>
            </a:r>
          </a:p>
        </p:txBody>
      </p:sp>
      <p:grpSp>
        <p:nvGrpSpPr>
          <p:cNvPr id="99" name="Group 98">
            <a:extLst>
              <a:ext uri="{FF2B5EF4-FFF2-40B4-BE49-F238E27FC236}">
                <a16:creationId xmlns:a16="http://schemas.microsoft.com/office/drawing/2014/main" id="{AA866FF6-BB49-4AE4-A277-EE18CD0072D1}"/>
              </a:ext>
            </a:extLst>
          </p:cNvPr>
          <p:cNvGrpSpPr/>
          <p:nvPr userDrawn="1"/>
        </p:nvGrpSpPr>
        <p:grpSpPr>
          <a:xfrm>
            <a:off x="3453261" y="455701"/>
            <a:ext cx="361466" cy="458700"/>
            <a:chOff x="5365472" y="279191"/>
            <a:chExt cx="361466" cy="723940"/>
          </a:xfrm>
        </p:grpSpPr>
        <p:cxnSp>
          <p:nvCxnSpPr>
            <p:cNvPr id="74" name="Straight Arrow Connector 73">
              <a:extLst>
                <a:ext uri="{FF2B5EF4-FFF2-40B4-BE49-F238E27FC236}">
                  <a16:creationId xmlns:a16="http://schemas.microsoft.com/office/drawing/2014/main" id="{8A229B3B-BD65-4249-BA40-CD3CFB135D86}"/>
                </a:ext>
              </a:extLst>
            </p:cNvPr>
            <p:cNvCxnSpPr/>
            <p:nvPr/>
          </p:nvCxnSpPr>
          <p:spPr>
            <a:xfrm rot="10800000">
              <a:off x="5365472" y="637213"/>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1A52BCB-F356-4303-BBEB-121BEB72FA8C}"/>
                </a:ext>
              </a:extLst>
            </p:cNvPr>
            <p:cNvCxnSpPr/>
            <p:nvPr/>
          </p:nvCxnSpPr>
          <p:spPr>
            <a:xfrm rot="5400000">
              <a:off x="5364693" y="640885"/>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4" name="Text Placeholder 83" descr="Text Box 9">
            <a:extLst>
              <a:ext uri="{FF2B5EF4-FFF2-40B4-BE49-F238E27FC236}">
                <a16:creationId xmlns:a16="http://schemas.microsoft.com/office/drawing/2014/main" id="{0E2AD5D2-765B-4F7F-8B36-DE1A16445B99}"/>
              </a:ext>
            </a:extLst>
          </p:cNvPr>
          <p:cNvSpPr>
            <a:spLocks noGrp="1"/>
          </p:cNvSpPr>
          <p:nvPr>
            <p:ph type="body" sz="quarter" idx="11"/>
          </p:nvPr>
        </p:nvSpPr>
        <p:spPr>
          <a:xfrm>
            <a:off x="7010400" y="1529195"/>
            <a:ext cx="4973638" cy="909205"/>
          </a:xfrm>
        </p:spPr>
        <p:txBody>
          <a:bodyPr>
            <a:normAutofit/>
          </a:bodyPr>
          <a:lstStyle>
            <a:lvl1pPr marL="0" indent="0">
              <a:buNone/>
              <a:defRPr sz="1800"/>
            </a:lvl1pPr>
          </a:lstStyle>
          <a:p>
            <a:pPr lvl="0"/>
            <a:r>
              <a:rPr lang="en-US"/>
              <a:t>Click to edit Master text styles</a:t>
            </a:r>
          </a:p>
        </p:txBody>
      </p:sp>
      <p:sp>
        <p:nvSpPr>
          <p:cNvPr id="2" name="Title 1" descr="Text Box 8">
            <a:extLst>
              <a:ext uri="{FF2B5EF4-FFF2-40B4-BE49-F238E27FC236}">
                <a16:creationId xmlns:a16="http://schemas.microsoft.com/office/drawing/2014/main" id="{0579D0F4-B114-EF45-981F-7259703AE8A0}"/>
              </a:ext>
            </a:extLst>
          </p:cNvPr>
          <p:cNvSpPr>
            <a:spLocks noGrp="1"/>
          </p:cNvSpPr>
          <p:nvPr>
            <p:ph type="title"/>
          </p:nvPr>
        </p:nvSpPr>
        <p:spPr>
          <a:xfrm>
            <a:off x="7010400" y="1102736"/>
            <a:ext cx="4978120" cy="277188"/>
          </a:xfrm>
        </p:spPr>
        <p:txBody>
          <a:bodyPr>
            <a:normAutofit/>
          </a:bodyPr>
          <a:lstStyle>
            <a:lvl1pPr algn="l">
              <a:defRPr sz="2400"/>
            </a:lvl1pPr>
          </a:lstStyle>
          <a:p>
            <a:r>
              <a:rPr lang="en-US" dirty="0"/>
              <a:t>Click to edit Master title style</a:t>
            </a:r>
          </a:p>
        </p:txBody>
      </p:sp>
      <p:sp>
        <p:nvSpPr>
          <p:cNvPr id="81" name="Text Placeholder 85" descr="Text Box 7">
            <a:extLst>
              <a:ext uri="{FF2B5EF4-FFF2-40B4-BE49-F238E27FC236}">
                <a16:creationId xmlns:a16="http://schemas.microsoft.com/office/drawing/2014/main" id="{3AFFC713-D062-4BFD-8983-D20A047877C3}"/>
              </a:ext>
            </a:extLst>
          </p:cNvPr>
          <p:cNvSpPr>
            <a:spLocks noGrp="1"/>
          </p:cNvSpPr>
          <p:nvPr>
            <p:ph type="body" sz="quarter" idx="16"/>
          </p:nvPr>
        </p:nvSpPr>
        <p:spPr>
          <a:xfrm>
            <a:off x="3820876" y="4198301"/>
            <a:ext cx="2433638" cy="457200"/>
          </a:xfrm>
          <a:gradFill flip="none" rotWithShape="1">
            <a:gsLst>
              <a:gs pos="0">
                <a:schemeClr val="accent3">
                  <a:lumMod val="40000"/>
                  <a:lumOff val="60000"/>
                </a:schemeClr>
              </a:gs>
              <a:gs pos="63000">
                <a:schemeClr val="bg1"/>
              </a:gs>
            </a:gsLst>
            <a:lin ang="0" scaled="1"/>
            <a:tileRect/>
          </a:gradFill>
        </p:spPr>
        <p:txBody>
          <a:bodyPr>
            <a:normAutofit/>
          </a:bodyPr>
          <a:lstStyle>
            <a:lvl1pPr marL="285750" indent="-285750">
              <a:buFont typeface="Arial" panose="020B0604020202020204" pitchFamily="34" charset="0"/>
              <a:buChar char="•"/>
              <a:defRPr sz="1400">
                <a:solidFill>
                  <a:schemeClr val="tx1"/>
                </a:solidFill>
              </a:defRPr>
            </a:lvl1pPr>
          </a:lstStyle>
          <a:p>
            <a:pPr lvl="0"/>
            <a:r>
              <a:rPr lang="en-US" dirty="0"/>
              <a:t>Click to edit Master text styles</a:t>
            </a:r>
          </a:p>
        </p:txBody>
      </p:sp>
      <p:sp>
        <p:nvSpPr>
          <p:cNvPr id="98" name="Date Placeholder 2">
            <a:extLst>
              <a:ext uri="{FF2B5EF4-FFF2-40B4-BE49-F238E27FC236}">
                <a16:creationId xmlns:a16="http://schemas.microsoft.com/office/drawing/2014/main" id="{67E91C06-BF6F-486A-B0CF-43DB0E8FAD46}"/>
              </a:ext>
            </a:extLst>
          </p:cNvPr>
          <p:cNvSpPr>
            <a:spLocks noGrp="1"/>
          </p:cNvSpPr>
          <p:nvPr>
            <p:ph type="dt" sz="half" idx="10"/>
          </p:nvPr>
        </p:nvSpPr>
        <p:spPr>
          <a:xfrm>
            <a:off x="609600" y="6356351"/>
            <a:ext cx="2844800" cy="365125"/>
          </a:xfrm>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103" name="Footer Placeholder 3">
            <a:extLst>
              <a:ext uri="{FF2B5EF4-FFF2-40B4-BE49-F238E27FC236}">
                <a16:creationId xmlns:a16="http://schemas.microsoft.com/office/drawing/2014/main" id="{A73B576B-3696-44CF-9C21-577B5B65E6F4}"/>
              </a:ext>
            </a:extLst>
          </p:cNvPr>
          <p:cNvSpPr>
            <a:spLocks noGrp="1"/>
          </p:cNvSpPr>
          <p:nvPr>
            <p:ph type="ftr" sz="quarter" idx="17"/>
          </p:nvPr>
        </p:nvSpPr>
        <p:spPr>
          <a:xfrm>
            <a:off x="4165600" y="6356351"/>
            <a:ext cx="3860800" cy="365125"/>
          </a:xfrm>
        </p:spPr>
        <p:txBody>
          <a:bodyPr/>
          <a:lstStyle>
            <a:lvl1pPr>
              <a:defRPr>
                <a:solidFill>
                  <a:schemeClr val="bg1"/>
                </a:solidFill>
              </a:defRPr>
            </a:lvl1pPr>
          </a:lstStyle>
          <a:p>
            <a:endParaRPr lang="en-US" dirty="0"/>
          </a:p>
        </p:txBody>
      </p:sp>
      <p:sp>
        <p:nvSpPr>
          <p:cNvPr id="104" name="Slide Number Placeholder 4">
            <a:extLst>
              <a:ext uri="{FF2B5EF4-FFF2-40B4-BE49-F238E27FC236}">
                <a16:creationId xmlns:a16="http://schemas.microsoft.com/office/drawing/2014/main" id="{C6B74E0D-BF8F-4D35-AC90-B45F1718AB4E}"/>
              </a:ext>
            </a:extLst>
          </p:cNvPr>
          <p:cNvSpPr>
            <a:spLocks noGrp="1"/>
          </p:cNvSpPr>
          <p:nvPr>
            <p:ph type="sldNum" sz="quarter" idx="12"/>
          </p:nvPr>
        </p:nvSpPr>
        <p:spPr>
          <a:xfrm>
            <a:off x="8737600" y="6356351"/>
            <a:ext cx="2844800" cy="365125"/>
          </a:xfrm>
        </p:spPr>
        <p:txBody>
          <a:bodyPr/>
          <a:lstStyle>
            <a:lvl1pPr>
              <a:defRPr>
                <a:solidFill>
                  <a:schemeClr val="bg1"/>
                </a:solidFill>
              </a:defRPr>
            </a:lvl1pPr>
          </a:lstStyle>
          <a:p>
            <a:fld id="{D63FD911-8171-4566-9A69-B0D9211F5CF2}" type="slidenum">
              <a:rPr lang="en-US" smtClean="0"/>
              <a:pPr/>
              <a:t>‹#›</a:t>
            </a:fld>
            <a:endParaRPr lang="en-US" dirty="0"/>
          </a:p>
        </p:txBody>
      </p:sp>
    </p:spTree>
    <p:extLst>
      <p:ext uri="{BB962C8B-B14F-4D97-AF65-F5344CB8AC3E}">
        <p14:creationId xmlns:p14="http://schemas.microsoft.com/office/powerpoint/2010/main" val="85557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93DEFB-8B82-49B1-AB75-65C1772EC67F}"/>
              </a:ext>
            </a:extLst>
          </p:cNvPr>
          <p:cNvSpPr>
            <a:spLocks noGrp="1"/>
          </p:cNvSpPr>
          <p:nvPr>
            <p:ph type="dt" sz="half" idx="10"/>
          </p:nvPr>
        </p:nvSpPr>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4" name="Footer Placeholder 3">
            <a:extLst>
              <a:ext uri="{FF2B5EF4-FFF2-40B4-BE49-F238E27FC236}">
                <a16:creationId xmlns:a16="http://schemas.microsoft.com/office/drawing/2014/main" id="{B20FD767-9A89-4764-82FA-A499E9AE75F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F7C219DB-243F-489C-AF9C-A027B5D2C76C}"/>
              </a:ext>
            </a:extLst>
          </p:cNvPr>
          <p:cNvSpPr>
            <a:spLocks noGrp="1"/>
          </p:cNvSpPr>
          <p:nvPr>
            <p:ph type="sldNum" sz="quarter" idx="12"/>
          </p:nvPr>
        </p:nvSpPr>
        <p:spPr/>
        <p:txBody>
          <a:bodyPr/>
          <a:lstStyle>
            <a:lvl1pPr>
              <a:defRPr>
                <a:solidFill>
                  <a:schemeClr val="bg1"/>
                </a:solidFill>
              </a:defRPr>
            </a:lvl1pPr>
          </a:lstStyle>
          <a:p>
            <a:fld id="{D63FD911-8171-4566-9A69-B0D9211F5CF2}" type="slidenum">
              <a:rPr lang="en-US" smtClean="0"/>
              <a:pPr/>
              <a:t>‹#›</a:t>
            </a:fld>
            <a:endParaRPr lang="en-US" dirty="0"/>
          </a:p>
        </p:txBody>
      </p:sp>
      <p:grpSp>
        <p:nvGrpSpPr>
          <p:cNvPr id="6" name="Group 5" descr="DNA Strand">
            <a:extLst>
              <a:ext uri="{FF2B5EF4-FFF2-40B4-BE49-F238E27FC236}">
                <a16:creationId xmlns:a16="http://schemas.microsoft.com/office/drawing/2014/main" id="{EA9B1799-2D92-4973-9CC2-D15FA255A06B}"/>
              </a:ext>
            </a:extLst>
          </p:cNvPr>
          <p:cNvGrpSpPr/>
          <p:nvPr userDrawn="1"/>
        </p:nvGrpSpPr>
        <p:grpSpPr>
          <a:xfrm>
            <a:off x="618565" y="214882"/>
            <a:ext cx="969506" cy="2448075"/>
            <a:chOff x="3168709" y="228601"/>
            <a:chExt cx="2327486" cy="5877074"/>
          </a:xfrm>
        </p:grpSpPr>
        <p:sp>
          <p:nvSpPr>
            <p:cNvPr id="7" name="Freeform 25">
              <a:extLst>
                <a:ext uri="{FF2B5EF4-FFF2-40B4-BE49-F238E27FC236}">
                  <a16:creationId xmlns:a16="http://schemas.microsoft.com/office/drawing/2014/main" id="{9552B65D-B7BD-414F-8CEE-DDFCEA194CE9}"/>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8" name="Group 7">
              <a:extLst>
                <a:ext uri="{FF2B5EF4-FFF2-40B4-BE49-F238E27FC236}">
                  <a16:creationId xmlns:a16="http://schemas.microsoft.com/office/drawing/2014/main" id="{85EB730C-813D-4335-8691-29B4AEA6B61A}"/>
                </a:ext>
              </a:extLst>
            </p:cNvPr>
            <p:cNvGrpSpPr/>
            <p:nvPr userDrawn="1"/>
          </p:nvGrpSpPr>
          <p:grpSpPr>
            <a:xfrm>
              <a:off x="3168709" y="228601"/>
              <a:ext cx="2327486" cy="5877074"/>
              <a:chOff x="3168709" y="228601"/>
              <a:chExt cx="2327486" cy="5877074"/>
            </a:xfrm>
          </p:grpSpPr>
          <p:sp>
            <p:nvSpPr>
              <p:cNvPr id="9" name="Freeform 12">
                <a:extLst>
                  <a:ext uri="{FF2B5EF4-FFF2-40B4-BE49-F238E27FC236}">
                    <a16:creationId xmlns:a16="http://schemas.microsoft.com/office/drawing/2014/main" id="{8E9DE15E-3DAD-4C28-AEB8-28860E06F500}"/>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10" name="Group 9">
                <a:extLst>
                  <a:ext uri="{FF2B5EF4-FFF2-40B4-BE49-F238E27FC236}">
                    <a16:creationId xmlns:a16="http://schemas.microsoft.com/office/drawing/2014/main" id="{280D3A80-0CDD-41D2-A471-7141E0CC11D3}"/>
                  </a:ext>
                </a:extLst>
              </p:cNvPr>
              <p:cNvGrpSpPr/>
              <p:nvPr userDrawn="1"/>
            </p:nvGrpSpPr>
            <p:grpSpPr>
              <a:xfrm>
                <a:off x="3168709" y="228601"/>
                <a:ext cx="2327486" cy="5877074"/>
                <a:chOff x="3168709" y="228601"/>
                <a:chExt cx="2327486" cy="5877074"/>
              </a:xfrm>
            </p:grpSpPr>
            <p:grpSp>
              <p:nvGrpSpPr>
                <p:cNvPr id="11" name="Group 95">
                  <a:extLst>
                    <a:ext uri="{FF2B5EF4-FFF2-40B4-BE49-F238E27FC236}">
                      <a16:creationId xmlns:a16="http://schemas.microsoft.com/office/drawing/2014/main" id="{3984F2A6-9D1A-411B-9D32-EF38702E4917}"/>
                    </a:ext>
                  </a:extLst>
                </p:cNvPr>
                <p:cNvGrpSpPr/>
                <p:nvPr/>
              </p:nvGrpSpPr>
              <p:grpSpPr>
                <a:xfrm rot="16200000">
                  <a:off x="2865684" y="869627"/>
                  <a:ext cx="1208553" cy="602503"/>
                  <a:chOff x="3981736" y="2443194"/>
                  <a:chExt cx="1065822" cy="531347"/>
                </a:xfrm>
              </p:grpSpPr>
              <p:sp>
                <p:nvSpPr>
                  <p:cNvPr id="53" name="Freeform 23">
                    <a:extLst>
                      <a:ext uri="{FF2B5EF4-FFF2-40B4-BE49-F238E27FC236}">
                        <a16:creationId xmlns:a16="http://schemas.microsoft.com/office/drawing/2014/main" id="{E7CC1C6F-BE2E-494F-B7A6-72878D79CB43}"/>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54" name="Rectangle 22">
                    <a:extLst>
                      <a:ext uri="{FF2B5EF4-FFF2-40B4-BE49-F238E27FC236}">
                        <a16:creationId xmlns:a16="http://schemas.microsoft.com/office/drawing/2014/main" id="{7B7802B4-F1E2-4523-AAEE-1B8E142C4BAC}"/>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12" name="Freeform 28">
                  <a:extLst>
                    <a:ext uri="{FF2B5EF4-FFF2-40B4-BE49-F238E27FC236}">
                      <a16:creationId xmlns:a16="http://schemas.microsoft.com/office/drawing/2014/main" id="{BDDA4BA3-A05F-4544-BB3F-F166D8D17F3B}"/>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3" name="Group 12">
                  <a:extLst>
                    <a:ext uri="{FF2B5EF4-FFF2-40B4-BE49-F238E27FC236}">
                      <a16:creationId xmlns:a16="http://schemas.microsoft.com/office/drawing/2014/main" id="{1EED90CE-98AD-47C7-9D9C-92D2B2420395}"/>
                    </a:ext>
                  </a:extLst>
                </p:cNvPr>
                <p:cNvGrpSpPr/>
                <p:nvPr userDrawn="1"/>
              </p:nvGrpSpPr>
              <p:grpSpPr>
                <a:xfrm>
                  <a:off x="3168711" y="231929"/>
                  <a:ext cx="2327484" cy="5873746"/>
                  <a:chOff x="3168711" y="231929"/>
                  <a:chExt cx="2327484" cy="5873746"/>
                </a:xfrm>
              </p:grpSpPr>
              <p:grpSp>
                <p:nvGrpSpPr>
                  <p:cNvPr id="15" name="Group 100">
                    <a:extLst>
                      <a:ext uri="{FF2B5EF4-FFF2-40B4-BE49-F238E27FC236}">
                        <a16:creationId xmlns:a16="http://schemas.microsoft.com/office/drawing/2014/main" id="{69B4A3CF-1BCE-415E-A071-F0518E279CD8}"/>
                      </a:ext>
                    </a:extLst>
                  </p:cNvPr>
                  <p:cNvGrpSpPr/>
                  <p:nvPr/>
                </p:nvGrpSpPr>
                <p:grpSpPr>
                  <a:xfrm>
                    <a:off x="3168713" y="2311687"/>
                    <a:ext cx="2327481" cy="2620368"/>
                    <a:chOff x="3765550" y="4460875"/>
                    <a:chExt cx="1612901" cy="1882775"/>
                  </a:xfrm>
                </p:grpSpPr>
                <p:sp>
                  <p:nvSpPr>
                    <p:cNvPr id="50" name="Freeform 6">
                      <a:extLst>
                        <a:ext uri="{FF2B5EF4-FFF2-40B4-BE49-F238E27FC236}">
                          <a16:creationId xmlns:a16="http://schemas.microsoft.com/office/drawing/2014/main" id="{43636F85-88D9-443F-A81C-FDBFD8EEAC79}"/>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1" name="Freeform 15">
                      <a:extLst>
                        <a:ext uri="{FF2B5EF4-FFF2-40B4-BE49-F238E27FC236}">
                          <a16:creationId xmlns:a16="http://schemas.microsoft.com/office/drawing/2014/main" id="{5D1F632D-0783-40BA-9F1D-CCA2028EDB5C}"/>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2" name="Rectangle 24">
                      <a:extLst>
                        <a:ext uri="{FF2B5EF4-FFF2-40B4-BE49-F238E27FC236}">
                          <a16:creationId xmlns:a16="http://schemas.microsoft.com/office/drawing/2014/main" id="{9F6879EC-B6B2-4DC9-8414-B3D4636DC5DA}"/>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6" name="Freeform 8">
                    <a:extLst>
                      <a:ext uri="{FF2B5EF4-FFF2-40B4-BE49-F238E27FC236}">
                        <a16:creationId xmlns:a16="http://schemas.microsoft.com/office/drawing/2014/main" id="{56DEF1E2-7CB5-42EA-BB4B-85D80A48C281}"/>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7" name="Group 100">
                    <a:extLst>
                      <a:ext uri="{FF2B5EF4-FFF2-40B4-BE49-F238E27FC236}">
                        <a16:creationId xmlns:a16="http://schemas.microsoft.com/office/drawing/2014/main" id="{9FAC5BF7-9C6F-4A2D-863C-F317053323F3}"/>
                      </a:ext>
                    </a:extLst>
                  </p:cNvPr>
                  <p:cNvGrpSpPr/>
                  <p:nvPr/>
                </p:nvGrpSpPr>
                <p:grpSpPr>
                  <a:xfrm>
                    <a:off x="3168712" y="3485307"/>
                    <a:ext cx="2327483" cy="2620368"/>
                    <a:chOff x="3765549" y="4460875"/>
                    <a:chExt cx="1612902" cy="1882775"/>
                  </a:xfrm>
                </p:grpSpPr>
                <p:sp>
                  <p:nvSpPr>
                    <p:cNvPr id="47" name="Freeform 6">
                      <a:extLst>
                        <a:ext uri="{FF2B5EF4-FFF2-40B4-BE49-F238E27FC236}">
                          <a16:creationId xmlns:a16="http://schemas.microsoft.com/office/drawing/2014/main" id="{EB3E5C88-7565-4DC1-9570-054BBEDEF11B}"/>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8" name="Freeform 15">
                      <a:extLst>
                        <a:ext uri="{FF2B5EF4-FFF2-40B4-BE49-F238E27FC236}">
                          <a16:creationId xmlns:a16="http://schemas.microsoft.com/office/drawing/2014/main" id="{44D35FBA-54F5-4C39-8A6A-98D47E13EE4B}"/>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9" name="Rectangle 24">
                      <a:extLst>
                        <a:ext uri="{FF2B5EF4-FFF2-40B4-BE49-F238E27FC236}">
                          <a16:creationId xmlns:a16="http://schemas.microsoft.com/office/drawing/2014/main" id="{950AA0F4-0275-4CF2-94D5-D36C4B829B2C}"/>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18" name="Group 17">
                    <a:extLst>
                      <a:ext uri="{FF2B5EF4-FFF2-40B4-BE49-F238E27FC236}">
                        <a16:creationId xmlns:a16="http://schemas.microsoft.com/office/drawing/2014/main" id="{20EA9B6B-3955-4C1A-8222-07144FE0CA0A}"/>
                      </a:ext>
                    </a:extLst>
                  </p:cNvPr>
                  <p:cNvGrpSpPr/>
                  <p:nvPr userDrawn="1"/>
                </p:nvGrpSpPr>
                <p:grpSpPr>
                  <a:xfrm>
                    <a:off x="3840107" y="1522359"/>
                    <a:ext cx="1632084" cy="188019"/>
                    <a:chOff x="3840107" y="1522359"/>
                    <a:chExt cx="1632084" cy="188019"/>
                  </a:xfrm>
                </p:grpSpPr>
                <p:sp>
                  <p:nvSpPr>
                    <p:cNvPr id="45" name="Freeform 7">
                      <a:extLst>
                        <a:ext uri="{FF2B5EF4-FFF2-40B4-BE49-F238E27FC236}">
                          <a16:creationId xmlns:a16="http://schemas.microsoft.com/office/drawing/2014/main" id="{DB9614E5-DE13-45E0-B254-C2749F77811F}"/>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CE8ABD02-CC4F-4B07-83F8-E0F2A8CA31A2}"/>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19" name="Group 18">
                    <a:extLst>
                      <a:ext uri="{FF2B5EF4-FFF2-40B4-BE49-F238E27FC236}">
                        <a16:creationId xmlns:a16="http://schemas.microsoft.com/office/drawing/2014/main" id="{30DB992A-D23B-4DBE-B771-AC955E75B63C}"/>
                      </a:ext>
                    </a:extLst>
                  </p:cNvPr>
                  <p:cNvGrpSpPr/>
                  <p:nvPr userDrawn="1"/>
                </p:nvGrpSpPr>
                <p:grpSpPr>
                  <a:xfrm>
                    <a:off x="3271283" y="3957748"/>
                    <a:ext cx="1836751" cy="188019"/>
                    <a:chOff x="3271283" y="3957748"/>
                    <a:chExt cx="1836751" cy="188019"/>
                  </a:xfrm>
                </p:grpSpPr>
                <p:sp>
                  <p:nvSpPr>
                    <p:cNvPr id="43" name="Freeform 5">
                      <a:extLst>
                        <a:ext uri="{FF2B5EF4-FFF2-40B4-BE49-F238E27FC236}">
                          <a16:creationId xmlns:a16="http://schemas.microsoft.com/office/drawing/2014/main" id="{CAD9B112-36C0-4223-BAA0-2E096D7528FF}"/>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6">
                      <a:extLst>
                        <a:ext uri="{FF2B5EF4-FFF2-40B4-BE49-F238E27FC236}">
                          <a16:creationId xmlns:a16="http://schemas.microsoft.com/office/drawing/2014/main" id="{2B248707-C23E-4A2B-9A78-1F28458BF64F}"/>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0" name="Group 19">
                    <a:extLst>
                      <a:ext uri="{FF2B5EF4-FFF2-40B4-BE49-F238E27FC236}">
                        <a16:creationId xmlns:a16="http://schemas.microsoft.com/office/drawing/2014/main" id="{73DB4025-3447-4351-BFD8-7D8786C7F304}"/>
                      </a:ext>
                    </a:extLst>
                  </p:cNvPr>
                  <p:cNvGrpSpPr/>
                  <p:nvPr userDrawn="1"/>
                </p:nvGrpSpPr>
                <p:grpSpPr>
                  <a:xfrm>
                    <a:off x="3539951" y="4353425"/>
                    <a:ext cx="1870418" cy="188019"/>
                    <a:chOff x="3539951" y="4353425"/>
                    <a:chExt cx="1870418" cy="188019"/>
                  </a:xfrm>
                </p:grpSpPr>
                <p:sp>
                  <p:nvSpPr>
                    <p:cNvPr id="41" name="Freeform 7">
                      <a:extLst>
                        <a:ext uri="{FF2B5EF4-FFF2-40B4-BE49-F238E27FC236}">
                          <a16:creationId xmlns:a16="http://schemas.microsoft.com/office/drawing/2014/main" id="{C17F5069-2949-4140-9114-D73FAA20F76C}"/>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AAEB2119-1E97-41C3-8707-B67A2E951E0A}"/>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1" name="Group 20">
                    <a:extLst>
                      <a:ext uri="{FF2B5EF4-FFF2-40B4-BE49-F238E27FC236}">
                        <a16:creationId xmlns:a16="http://schemas.microsoft.com/office/drawing/2014/main" id="{FDF978EE-70D5-48A8-BC18-D77957C89D53}"/>
                      </a:ext>
                    </a:extLst>
                  </p:cNvPr>
                  <p:cNvGrpSpPr/>
                  <p:nvPr userDrawn="1"/>
                </p:nvGrpSpPr>
                <p:grpSpPr>
                  <a:xfrm>
                    <a:off x="3199275" y="3561700"/>
                    <a:ext cx="1303272" cy="188389"/>
                    <a:chOff x="3199275" y="3561700"/>
                    <a:chExt cx="1303272" cy="188389"/>
                  </a:xfrm>
                </p:grpSpPr>
                <p:sp>
                  <p:nvSpPr>
                    <p:cNvPr id="39" name="Freeform 9">
                      <a:extLst>
                        <a:ext uri="{FF2B5EF4-FFF2-40B4-BE49-F238E27FC236}">
                          <a16:creationId xmlns:a16="http://schemas.microsoft.com/office/drawing/2014/main" id="{A8FE0F49-2723-4C80-A0AF-75D5EDED0333}"/>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0" name="Freeform 10">
                      <a:extLst>
                        <a:ext uri="{FF2B5EF4-FFF2-40B4-BE49-F238E27FC236}">
                          <a16:creationId xmlns:a16="http://schemas.microsoft.com/office/drawing/2014/main" id="{687B48E3-94E8-45F8-8992-56A84CFEE581}"/>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2" name="Group 21">
                    <a:extLst>
                      <a:ext uri="{FF2B5EF4-FFF2-40B4-BE49-F238E27FC236}">
                        <a16:creationId xmlns:a16="http://schemas.microsoft.com/office/drawing/2014/main" id="{A5BE75C8-2E46-4834-8816-0CA75FE661F8}"/>
                      </a:ext>
                    </a:extLst>
                  </p:cNvPr>
                  <p:cNvGrpSpPr/>
                  <p:nvPr userDrawn="1"/>
                </p:nvGrpSpPr>
                <p:grpSpPr>
                  <a:xfrm>
                    <a:off x="3681704" y="3175145"/>
                    <a:ext cx="1641688" cy="188019"/>
                    <a:chOff x="3681704" y="3175145"/>
                    <a:chExt cx="1641688" cy="188019"/>
                  </a:xfrm>
                </p:grpSpPr>
                <p:sp>
                  <p:nvSpPr>
                    <p:cNvPr id="37" name="Freeform 7">
                      <a:extLst>
                        <a:ext uri="{FF2B5EF4-FFF2-40B4-BE49-F238E27FC236}">
                          <a16:creationId xmlns:a16="http://schemas.microsoft.com/office/drawing/2014/main" id="{70F8B81E-57CC-42BB-9696-28866215F251}"/>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8" name="Freeform 8">
                      <a:extLst>
                        <a:ext uri="{FF2B5EF4-FFF2-40B4-BE49-F238E27FC236}">
                          <a16:creationId xmlns:a16="http://schemas.microsoft.com/office/drawing/2014/main" id="{BB81AEAB-5F41-47C0-BF2D-2E60BF860BB0}"/>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3" name="Group 22">
                    <a:extLst>
                      <a:ext uri="{FF2B5EF4-FFF2-40B4-BE49-F238E27FC236}">
                        <a16:creationId xmlns:a16="http://schemas.microsoft.com/office/drawing/2014/main" id="{108850FE-58E2-442E-8B25-F1EA4DC7B556}"/>
                      </a:ext>
                    </a:extLst>
                  </p:cNvPr>
                  <p:cNvGrpSpPr/>
                  <p:nvPr userDrawn="1"/>
                </p:nvGrpSpPr>
                <p:grpSpPr>
                  <a:xfrm>
                    <a:off x="3256878" y="2765422"/>
                    <a:ext cx="2153490" cy="188019"/>
                    <a:chOff x="3256878" y="2765422"/>
                    <a:chExt cx="2153490" cy="188019"/>
                  </a:xfrm>
                </p:grpSpPr>
                <p:sp>
                  <p:nvSpPr>
                    <p:cNvPr id="35" name="Freeform 7">
                      <a:extLst>
                        <a:ext uri="{FF2B5EF4-FFF2-40B4-BE49-F238E27FC236}">
                          <a16:creationId xmlns:a16="http://schemas.microsoft.com/office/drawing/2014/main" id="{92499644-7270-4E55-9255-2AE099823A2E}"/>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6" name="Freeform 8">
                      <a:extLst>
                        <a:ext uri="{FF2B5EF4-FFF2-40B4-BE49-F238E27FC236}">
                          <a16:creationId xmlns:a16="http://schemas.microsoft.com/office/drawing/2014/main" id="{EEE0DAF5-7EAE-4FF4-B271-2593F297FA9F}"/>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4" name="Group 23">
                    <a:extLst>
                      <a:ext uri="{FF2B5EF4-FFF2-40B4-BE49-F238E27FC236}">
                        <a16:creationId xmlns:a16="http://schemas.microsoft.com/office/drawing/2014/main" id="{FBCDAC23-2EDB-41BF-87A1-B6D4E1A9357D}"/>
                      </a:ext>
                    </a:extLst>
                  </p:cNvPr>
                  <p:cNvGrpSpPr/>
                  <p:nvPr userDrawn="1"/>
                </p:nvGrpSpPr>
                <p:grpSpPr>
                  <a:xfrm>
                    <a:off x="3206475" y="2355695"/>
                    <a:ext cx="2023303" cy="188019"/>
                    <a:chOff x="3206475" y="2355695"/>
                    <a:chExt cx="2023303" cy="188019"/>
                  </a:xfrm>
                </p:grpSpPr>
                <p:sp>
                  <p:nvSpPr>
                    <p:cNvPr id="33" name="Freeform 7">
                      <a:extLst>
                        <a:ext uri="{FF2B5EF4-FFF2-40B4-BE49-F238E27FC236}">
                          <a16:creationId xmlns:a16="http://schemas.microsoft.com/office/drawing/2014/main" id="{98531B61-64A9-4F24-AE3B-897C31041D5E}"/>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4" name="Freeform 8">
                      <a:extLst>
                        <a:ext uri="{FF2B5EF4-FFF2-40B4-BE49-F238E27FC236}">
                          <a16:creationId xmlns:a16="http://schemas.microsoft.com/office/drawing/2014/main" id="{3F30C4CC-C528-4504-86AD-70D71CD10E0A}"/>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5" name="Group 24">
                    <a:extLst>
                      <a:ext uri="{FF2B5EF4-FFF2-40B4-BE49-F238E27FC236}">
                        <a16:creationId xmlns:a16="http://schemas.microsoft.com/office/drawing/2014/main" id="{B576E7DC-F169-45B6-B17F-888407927CAD}"/>
                      </a:ext>
                    </a:extLst>
                  </p:cNvPr>
                  <p:cNvGrpSpPr/>
                  <p:nvPr userDrawn="1"/>
                </p:nvGrpSpPr>
                <p:grpSpPr>
                  <a:xfrm>
                    <a:off x="3314481" y="1098742"/>
                    <a:ext cx="1699289" cy="188019"/>
                    <a:chOff x="3314481" y="1098742"/>
                    <a:chExt cx="1699289" cy="188019"/>
                  </a:xfrm>
                </p:grpSpPr>
                <p:sp>
                  <p:nvSpPr>
                    <p:cNvPr id="31" name="Freeform 7">
                      <a:extLst>
                        <a:ext uri="{FF2B5EF4-FFF2-40B4-BE49-F238E27FC236}">
                          <a16:creationId xmlns:a16="http://schemas.microsoft.com/office/drawing/2014/main" id="{4C7B9F21-EB40-4B94-A494-A57EB0C69BCD}"/>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2" name="Freeform 8">
                      <a:extLst>
                        <a:ext uri="{FF2B5EF4-FFF2-40B4-BE49-F238E27FC236}">
                          <a16:creationId xmlns:a16="http://schemas.microsoft.com/office/drawing/2014/main" id="{3F84EA36-E04C-4F24-89CD-3F74D3EAB545}"/>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26" name="Freeform 7">
                    <a:extLst>
                      <a:ext uri="{FF2B5EF4-FFF2-40B4-BE49-F238E27FC236}">
                        <a16:creationId xmlns:a16="http://schemas.microsoft.com/office/drawing/2014/main" id="{A1485879-4F42-4C4E-AD95-C2C4C4DCDCE5}"/>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27" name="Freeform 8">
                    <a:extLst>
                      <a:ext uri="{FF2B5EF4-FFF2-40B4-BE49-F238E27FC236}">
                        <a16:creationId xmlns:a16="http://schemas.microsoft.com/office/drawing/2014/main" id="{37A12C93-666B-49E1-9CD5-405A6BA046D0}"/>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8" name="Freeform 14">
                    <a:extLst>
                      <a:ext uri="{FF2B5EF4-FFF2-40B4-BE49-F238E27FC236}">
                        <a16:creationId xmlns:a16="http://schemas.microsoft.com/office/drawing/2014/main" id="{96368E25-02BC-4542-B3A8-5F14D58DA07F}"/>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9" name="Freeform 16">
                    <a:extLst>
                      <a:ext uri="{FF2B5EF4-FFF2-40B4-BE49-F238E27FC236}">
                        <a16:creationId xmlns:a16="http://schemas.microsoft.com/office/drawing/2014/main" id="{E34EAE10-0045-4B8B-8131-E8DA4D29AF37}"/>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0" name="Freeform 13">
                    <a:extLst>
                      <a:ext uri="{FF2B5EF4-FFF2-40B4-BE49-F238E27FC236}">
                        <a16:creationId xmlns:a16="http://schemas.microsoft.com/office/drawing/2014/main" id="{E24526DA-7C05-4901-935F-42F59B4A8CFA}"/>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14" name="Freeform 28">
                  <a:extLst>
                    <a:ext uri="{FF2B5EF4-FFF2-40B4-BE49-F238E27FC236}">
                      <a16:creationId xmlns:a16="http://schemas.microsoft.com/office/drawing/2014/main" id="{A458AEFA-9600-49CC-BC14-E034E9A583C2}"/>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55" name="Title 1">
            <a:extLst>
              <a:ext uri="{FF2B5EF4-FFF2-40B4-BE49-F238E27FC236}">
                <a16:creationId xmlns:a16="http://schemas.microsoft.com/office/drawing/2014/main" id="{390F61AB-287E-455E-B311-50A994628C13}"/>
              </a:ext>
            </a:extLst>
          </p:cNvPr>
          <p:cNvSpPr>
            <a:spLocks noGrp="1"/>
          </p:cNvSpPr>
          <p:nvPr>
            <p:ph type="title"/>
          </p:nvPr>
        </p:nvSpPr>
        <p:spPr>
          <a:xfrm>
            <a:off x="1917016" y="274638"/>
            <a:ext cx="9665384" cy="1143000"/>
          </a:xfrm>
        </p:spPr>
        <p:txBody>
          <a:bodyPr/>
          <a:lstStyle>
            <a:lvl1pPr>
              <a:defRPr>
                <a:solidFill>
                  <a:schemeClr val="tx1"/>
                </a:solidFill>
              </a:defRPr>
            </a:lvl1pPr>
          </a:lstStyle>
          <a:p>
            <a:r>
              <a:rPr lang="en-US" dirty="0"/>
              <a:t>Click to edit Master title style</a:t>
            </a:r>
          </a:p>
        </p:txBody>
      </p:sp>
      <p:sp>
        <p:nvSpPr>
          <p:cNvPr id="56" name="Text Placeholder 108">
            <a:extLst>
              <a:ext uri="{FF2B5EF4-FFF2-40B4-BE49-F238E27FC236}">
                <a16:creationId xmlns:a16="http://schemas.microsoft.com/office/drawing/2014/main" id="{B3BEF8CC-79CB-41F6-BE44-0F173600E3C3}"/>
              </a:ext>
            </a:extLst>
          </p:cNvPr>
          <p:cNvSpPr>
            <a:spLocks noGrp="1"/>
          </p:cNvSpPr>
          <p:nvPr>
            <p:ph type="body" sz="quarter" idx="13"/>
          </p:nvPr>
        </p:nvSpPr>
        <p:spPr>
          <a:xfrm>
            <a:off x="1956927" y="1968500"/>
            <a:ext cx="9665384" cy="3640138"/>
          </a:xfrm>
          <a:solidFill>
            <a:schemeClr val="bg1"/>
          </a:solidFill>
          <a:ln>
            <a:solidFill>
              <a:schemeClr val="accent1"/>
            </a:solidFill>
          </a:ln>
        </p:spPr>
        <p:txBody>
          <a:bodyPr/>
          <a:lstStyle>
            <a:lvl1pPr>
              <a:defRPr>
                <a:ln>
                  <a:noFill/>
                </a:ln>
                <a:solidFill>
                  <a:schemeClr val="tx1"/>
                </a:solidFill>
              </a:defRPr>
            </a:lvl1pPr>
            <a:lvl2pPr>
              <a:defRPr>
                <a:ln>
                  <a:noFill/>
                </a:ln>
                <a:solidFill>
                  <a:schemeClr val="tx1"/>
                </a:solidFill>
              </a:defRPr>
            </a:lvl2pPr>
            <a:lvl3pPr>
              <a:defRPr>
                <a:ln>
                  <a:noFill/>
                </a:ln>
                <a:solidFill>
                  <a:schemeClr val="tx1"/>
                </a:solidFill>
              </a:defRPr>
            </a:lvl3pPr>
            <a:lvl4pPr>
              <a:defRPr>
                <a:ln>
                  <a:noFill/>
                </a:ln>
                <a:solidFill>
                  <a:schemeClr val="tx1"/>
                </a:solidFill>
              </a:defRPr>
            </a:lvl4pPr>
            <a:lvl5pPr>
              <a:defRPr>
                <a:ln>
                  <a:noFill/>
                </a:ln>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193DEFB-8B82-49B1-AB75-65C1772EC67F}"/>
              </a:ext>
            </a:extLst>
          </p:cNvPr>
          <p:cNvSpPr>
            <a:spLocks noGrp="1"/>
          </p:cNvSpPr>
          <p:nvPr>
            <p:ph type="dt" sz="half" idx="10"/>
          </p:nvPr>
        </p:nvSpPr>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4" name="Footer Placeholder 3">
            <a:extLst>
              <a:ext uri="{FF2B5EF4-FFF2-40B4-BE49-F238E27FC236}">
                <a16:creationId xmlns:a16="http://schemas.microsoft.com/office/drawing/2014/main" id="{B20FD767-9A89-4764-82FA-A499E9AE75F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F7C219DB-243F-489C-AF9C-A027B5D2C76C}"/>
              </a:ext>
            </a:extLst>
          </p:cNvPr>
          <p:cNvSpPr>
            <a:spLocks noGrp="1"/>
          </p:cNvSpPr>
          <p:nvPr>
            <p:ph type="sldNum" sz="quarter" idx="12"/>
          </p:nvPr>
        </p:nvSpPr>
        <p:spPr/>
        <p:txBody>
          <a:bodyPr/>
          <a:lstStyle>
            <a:lvl1pPr>
              <a:defRPr>
                <a:solidFill>
                  <a:schemeClr val="bg1"/>
                </a:solidFill>
              </a:defRPr>
            </a:lvl1pPr>
          </a:lstStyle>
          <a:p>
            <a:fld id="{D63FD911-8171-4566-9A69-B0D9211F5CF2}" type="slidenum">
              <a:rPr lang="en-US" smtClean="0"/>
              <a:pPr/>
              <a:t>‹#›</a:t>
            </a:fld>
            <a:endParaRPr lang="en-US" dirty="0"/>
          </a:p>
        </p:txBody>
      </p:sp>
      <p:grpSp>
        <p:nvGrpSpPr>
          <p:cNvPr id="6" name="Group 5" descr="DNA Strand">
            <a:extLst>
              <a:ext uri="{FF2B5EF4-FFF2-40B4-BE49-F238E27FC236}">
                <a16:creationId xmlns:a16="http://schemas.microsoft.com/office/drawing/2014/main" id="{EA9B1799-2D92-4973-9CC2-D15FA255A06B}"/>
              </a:ext>
            </a:extLst>
          </p:cNvPr>
          <p:cNvGrpSpPr/>
          <p:nvPr userDrawn="1"/>
        </p:nvGrpSpPr>
        <p:grpSpPr>
          <a:xfrm>
            <a:off x="618565" y="214882"/>
            <a:ext cx="969506" cy="2448075"/>
            <a:chOff x="3168709" y="228601"/>
            <a:chExt cx="2327486" cy="5877074"/>
          </a:xfrm>
        </p:grpSpPr>
        <p:sp>
          <p:nvSpPr>
            <p:cNvPr id="7" name="Freeform 25">
              <a:extLst>
                <a:ext uri="{FF2B5EF4-FFF2-40B4-BE49-F238E27FC236}">
                  <a16:creationId xmlns:a16="http://schemas.microsoft.com/office/drawing/2014/main" id="{9552B65D-B7BD-414F-8CEE-DDFCEA194CE9}"/>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8" name="Group 7">
              <a:extLst>
                <a:ext uri="{FF2B5EF4-FFF2-40B4-BE49-F238E27FC236}">
                  <a16:creationId xmlns:a16="http://schemas.microsoft.com/office/drawing/2014/main" id="{85EB730C-813D-4335-8691-29B4AEA6B61A}"/>
                </a:ext>
              </a:extLst>
            </p:cNvPr>
            <p:cNvGrpSpPr/>
            <p:nvPr userDrawn="1"/>
          </p:nvGrpSpPr>
          <p:grpSpPr>
            <a:xfrm>
              <a:off x="3168709" y="228601"/>
              <a:ext cx="2327486" cy="5877074"/>
              <a:chOff x="3168709" y="228601"/>
              <a:chExt cx="2327486" cy="5877074"/>
            </a:xfrm>
          </p:grpSpPr>
          <p:sp>
            <p:nvSpPr>
              <p:cNvPr id="9" name="Freeform 12">
                <a:extLst>
                  <a:ext uri="{FF2B5EF4-FFF2-40B4-BE49-F238E27FC236}">
                    <a16:creationId xmlns:a16="http://schemas.microsoft.com/office/drawing/2014/main" id="{8E9DE15E-3DAD-4C28-AEB8-28860E06F500}"/>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10" name="Group 9">
                <a:extLst>
                  <a:ext uri="{FF2B5EF4-FFF2-40B4-BE49-F238E27FC236}">
                    <a16:creationId xmlns:a16="http://schemas.microsoft.com/office/drawing/2014/main" id="{280D3A80-0CDD-41D2-A471-7141E0CC11D3}"/>
                  </a:ext>
                </a:extLst>
              </p:cNvPr>
              <p:cNvGrpSpPr/>
              <p:nvPr userDrawn="1"/>
            </p:nvGrpSpPr>
            <p:grpSpPr>
              <a:xfrm>
                <a:off x="3168709" y="228601"/>
                <a:ext cx="2327486" cy="5877074"/>
                <a:chOff x="3168709" y="228601"/>
                <a:chExt cx="2327486" cy="5877074"/>
              </a:xfrm>
            </p:grpSpPr>
            <p:grpSp>
              <p:nvGrpSpPr>
                <p:cNvPr id="11" name="Group 95">
                  <a:extLst>
                    <a:ext uri="{FF2B5EF4-FFF2-40B4-BE49-F238E27FC236}">
                      <a16:creationId xmlns:a16="http://schemas.microsoft.com/office/drawing/2014/main" id="{3984F2A6-9D1A-411B-9D32-EF38702E4917}"/>
                    </a:ext>
                  </a:extLst>
                </p:cNvPr>
                <p:cNvGrpSpPr/>
                <p:nvPr/>
              </p:nvGrpSpPr>
              <p:grpSpPr>
                <a:xfrm rot="16200000">
                  <a:off x="2865684" y="869627"/>
                  <a:ext cx="1208553" cy="602503"/>
                  <a:chOff x="3981736" y="2443194"/>
                  <a:chExt cx="1065822" cy="531347"/>
                </a:xfrm>
              </p:grpSpPr>
              <p:sp>
                <p:nvSpPr>
                  <p:cNvPr id="53" name="Freeform 23">
                    <a:extLst>
                      <a:ext uri="{FF2B5EF4-FFF2-40B4-BE49-F238E27FC236}">
                        <a16:creationId xmlns:a16="http://schemas.microsoft.com/office/drawing/2014/main" id="{E7CC1C6F-BE2E-494F-B7A6-72878D79CB43}"/>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54" name="Rectangle 22">
                    <a:extLst>
                      <a:ext uri="{FF2B5EF4-FFF2-40B4-BE49-F238E27FC236}">
                        <a16:creationId xmlns:a16="http://schemas.microsoft.com/office/drawing/2014/main" id="{7B7802B4-F1E2-4523-AAEE-1B8E142C4BAC}"/>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12" name="Freeform 28">
                  <a:extLst>
                    <a:ext uri="{FF2B5EF4-FFF2-40B4-BE49-F238E27FC236}">
                      <a16:creationId xmlns:a16="http://schemas.microsoft.com/office/drawing/2014/main" id="{BDDA4BA3-A05F-4544-BB3F-F166D8D17F3B}"/>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3" name="Group 12">
                  <a:extLst>
                    <a:ext uri="{FF2B5EF4-FFF2-40B4-BE49-F238E27FC236}">
                      <a16:creationId xmlns:a16="http://schemas.microsoft.com/office/drawing/2014/main" id="{1EED90CE-98AD-47C7-9D9C-92D2B2420395}"/>
                    </a:ext>
                  </a:extLst>
                </p:cNvPr>
                <p:cNvGrpSpPr/>
                <p:nvPr userDrawn="1"/>
              </p:nvGrpSpPr>
              <p:grpSpPr>
                <a:xfrm>
                  <a:off x="3168711" y="231929"/>
                  <a:ext cx="2327484" cy="5873746"/>
                  <a:chOff x="3168711" y="231929"/>
                  <a:chExt cx="2327484" cy="5873746"/>
                </a:xfrm>
              </p:grpSpPr>
              <p:grpSp>
                <p:nvGrpSpPr>
                  <p:cNvPr id="15" name="Group 100">
                    <a:extLst>
                      <a:ext uri="{FF2B5EF4-FFF2-40B4-BE49-F238E27FC236}">
                        <a16:creationId xmlns:a16="http://schemas.microsoft.com/office/drawing/2014/main" id="{69B4A3CF-1BCE-415E-A071-F0518E279CD8}"/>
                      </a:ext>
                    </a:extLst>
                  </p:cNvPr>
                  <p:cNvGrpSpPr/>
                  <p:nvPr/>
                </p:nvGrpSpPr>
                <p:grpSpPr>
                  <a:xfrm>
                    <a:off x="3168713" y="2311687"/>
                    <a:ext cx="2327481" cy="2620368"/>
                    <a:chOff x="3765550" y="4460875"/>
                    <a:chExt cx="1612901" cy="1882775"/>
                  </a:xfrm>
                </p:grpSpPr>
                <p:sp>
                  <p:nvSpPr>
                    <p:cNvPr id="50" name="Freeform 6">
                      <a:extLst>
                        <a:ext uri="{FF2B5EF4-FFF2-40B4-BE49-F238E27FC236}">
                          <a16:creationId xmlns:a16="http://schemas.microsoft.com/office/drawing/2014/main" id="{43636F85-88D9-443F-A81C-FDBFD8EEAC79}"/>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1" name="Freeform 15">
                      <a:extLst>
                        <a:ext uri="{FF2B5EF4-FFF2-40B4-BE49-F238E27FC236}">
                          <a16:creationId xmlns:a16="http://schemas.microsoft.com/office/drawing/2014/main" id="{5D1F632D-0783-40BA-9F1D-CCA2028EDB5C}"/>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2" name="Rectangle 24">
                      <a:extLst>
                        <a:ext uri="{FF2B5EF4-FFF2-40B4-BE49-F238E27FC236}">
                          <a16:creationId xmlns:a16="http://schemas.microsoft.com/office/drawing/2014/main" id="{9F6879EC-B6B2-4DC9-8414-B3D4636DC5DA}"/>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6" name="Freeform 8">
                    <a:extLst>
                      <a:ext uri="{FF2B5EF4-FFF2-40B4-BE49-F238E27FC236}">
                        <a16:creationId xmlns:a16="http://schemas.microsoft.com/office/drawing/2014/main" id="{56DEF1E2-7CB5-42EA-BB4B-85D80A48C281}"/>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7" name="Group 100">
                    <a:extLst>
                      <a:ext uri="{FF2B5EF4-FFF2-40B4-BE49-F238E27FC236}">
                        <a16:creationId xmlns:a16="http://schemas.microsoft.com/office/drawing/2014/main" id="{9FAC5BF7-9C6F-4A2D-863C-F317053323F3}"/>
                      </a:ext>
                    </a:extLst>
                  </p:cNvPr>
                  <p:cNvGrpSpPr/>
                  <p:nvPr/>
                </p:nvGrpSpPr>
                <p:grpSpPr>
                  <a:xfrm>
                    <a:off x="3168712" y="3485307"/>
                    <a:ext cx="2327483" cy="2620368"/>
                    <a:chOff x="3765549" y="4460875"/>
                    <a:chExt cx="1612902" cy="1882775"/>
                  </a:xfrm>
                </p:grpSpPr>
                <p:sp>
                  <p:nvSpPr>
                    <p:cNvPr id="47" name="Freeform 6">
                      <a:extLst>
                        <a:ext uri="{FF2B5EF4-FFF2-40B4-BE49-F238E27FC236}">
                          <a16:creationId xmlns:a16="http://schemas.microsoft.com/office/drawing/2014/main" id="{EB3E5C88-7565-4DC1-9570-054BBEDEF11B}"/>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8" name="Freeform 15">
                      <a:extLst>
                        <a:ext uri="{FF2B5EF4-FFF2-40B4-BE49-F238E27FC236}">
                          <a16:creationId xmlns:a16="http://schemas.microsoft.com/office/drawing/2014/main" id="{44D35FBA-54F5-4C39-8A6A-98D47E13EE4B}"/>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9" name="Rectangle 24">
                      <a:extLst>
                        <a:ext uri="{FF2B5EF4-FFF2-40B4-BE49-F238E27FC236}">
                          <a16:creationId xmlns:a16="http://schemas.microsoft.com/office/drawing/2014/main" id="{950AA0F4-0275-4CF2-94D5-D36C4B829B2C}"/>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18" name="Group 17">
                    <a:extLst>
                      <a:ext uri="{FF2B5EF4-FFF2-40B4-BE49-F238E27FC236}">
                        <a16:creationId xmlns:a16="http://schemas.microsoft.com/office/drawing/2014/main" id="{20EA9B6B-3955-4C1A-8222-07144FE0CA0A}"/>
                      </a:ext>
                    </a:extLst>
                  </p:cNvPr>
                  <p:cNvGrpSpPr/>
                  <p:nvPr userDrawn="1"/>
                </p:nvGrpSpPr>
                <p:grpSpPr>
                  <a:xfrm>
                    <a:off x="3840107" y="1522359"/>
                    <a:ext cx="1632084" cy="188019"/>
                    <a:chOff x="3840107" y="1522359"/>
                    <a:chExt cx="1632084" cy="188019"/>
                  </a:xfrm>
                </p:grpSpPr>
                <p:sp>
                  <p:nvSpPr>
                    <p:cNvPr id="45" name="Freeform 7">
                      <a:extLst>
                        <a:ext uri="{FF2B5EF4-FFF2-40B4-BE49-F238E27FC236}">
                          <a16:creationId xmlns:a16="http://schemas.microsoft.com/office/drawing/2014/main" id="{DB9614E5-DE13-45E0-B254-C2749F77811F}"/>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CE8ABD02-CC4F-4B07-83F8-E0F2A8CA31A2}"/>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19" name="Group 18">
                    <a:extLst>
                      <a:ext uri="{FF2B5EF4-FFF2-40B4-BE49-F238E27FC236}">
                        <a16:creationId xmlns:a16="http://schemas.microsoft.com/office/drawing/2014/main" id="{30DB992A-D23B-4DBE-B771-AC955E75B63C}"/>
                      </a:ext>
                    </a:extLst>
                  </p:cNvPr>
                  <p:cNvGrpSpPr/>
                  <p:nvPr userDrawn="1"/>
                </p:nvGrpSpPr>
                <p:grpSpPr>
                  <a:xfrm>
                    <a:off x="3271283" y="3957748"/>
                    <a:ext cx="1836751" cy="188019"/>
                    <a:chOff x="3271283" y="3957748"/>
                    <a:chExt cx="1836751" cy="188019"/>
                  </a:xfrm>
                </p:grpSpPr>
                <p:sp>
                  <p:nvSpPr>
                    <p:cNvPr id="43" name="Freeform 5">
                      <a:extLst>
                        <a:ext uri="{FF2B5EF4-FFF2-40B4-BE49-F238E27FC236}">
                          <a16:creationId xmlns:a16="http://schemas.microsoft.com/office/drawing/2014/main" id="{CAD9B112-36C0-4223-BAA0-2E096D7528FF}"/>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6">
                      <a:extLst>
                        <a:ext uri="{FF2B5EF4-FFF2-40B4-BE49-F238E27FC236}">
                          <a16:creationId xmlns:a16="http://schemas.microsoft.com/office/drawing/2014/main" id="{2B248707-C23E-4A2B-9A78-1F28458BF64F}"/>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0" name="Group 19">
                    <a:extLst>
                      <a:ext uri="{FF2B5EF4-FFF2-40B4-BE49-F238E27FC236}">
                        <a16:creationId xmlns:a16="http://schemas.microsoft.com/office/drawing/2014/main" id="{73DB4025-3447-4351-BFD8-7D8786C7F304}"/>
                      </a:ext>
                    </a:extLst>
                  </p:cNvPr>
                  <p:cNvGrpSpPr/>
                  <p:nvPr userDrawn="1"/>
                </p:nvGrpSpPr>
                <p:grpSpPr>
                  <a:xfrm>
                    <a:off x="3539951" y="4353425"/>
                    <a:ext cx="1870418" cy="188019"/>
                    <a:chOff x="3539951" y="4353425"/>
                    <a:chExt cx="1870418" cy="188019"/>
                  </a:xfrm>
                </p:grpSpPr>
                <p:sp>
                  <p:nvSpPr>
                    <p:cNvPr id="41" name="Freeform 7">
                      <a:extLst>
                        <a:ext uri="{FF2B5EF4-FFF2-40B4-BE49-F238E27FC236}">
                          <a16:creationId xmlns:a16="http://schemas.microsoft.com/office/drawing/2014/main" id="{C17F5069-2949-4140-9114-D73FAA20F76C}"/>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AAEB2119-1E97-41C3-8707-B67A2E951E0A}"/>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1" name="Group 20">
                    <a:extLst>
                      <a:ext uri="{FF2B5EF4-FFF2-40B4-BE49-F238E27FC236}">
                        <a16:creationId xmlns:a16="http://schemas.microsoft.com/office/drawing/2014/main" id="{FDF978EE-70D5-48A8-BC18-D77957C89D53}"/>
                      </a:ext>
                    </a:extLst>
                  </p:cNvPr>
                  <p:cNvGrpSpPr/>
                  <p:nvPr userDrawn="1"/>
                </p:nvGrpSpPr>
                <p:grpSpPr>
                  <a:xfrm>
                    <a:off x="3199275" y="3561700"/>
                    <a:ext cx="1303272" cy="188389"/>
                    <a:chOff x="3199275" y="3561700"/>
                    <a:chExt cx="1303272" cy="188389"/>
                  </a:xfrm>
                </p:grpSpPr>
                <p:sp>
                  <p:nvSpPr>
                    <p:cNvPr id="39" name="Freeform 9">
                      <a:extLst>
                        <a:ext uri="{FF2B5EF4-FFF2-40B4-BE49-F238E27FC236}">
                          <a16:creationId xmlns:a16="http://schemas.microsoft.com/office/drawing/2014/main" id="{A8FE0F49-2723-4C80-A0AF-75D5EDED0333}"/>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0" name="Freeform 10">
                      <a:extLst>
                        <a:ext uri="{FF2B5EF4-FFF2-40B4-BE49-F238E27FC236}">
                          <a16:creationId xmlns:a16="http://schemas.microsoft.com/office/drawing/2014/main" id="{687B48E3-94E8-45F8-8992-56A84CFEE581}"/>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2" name="Group 21">
                    <a:extLst>
                      <a:ext uri="{FF2B5EF4-FFF2-40B4-BE49-F238E27FC236}">
                        <a16:creationId xmlns:a16="http://schemas.microsoft.com/office/drawing/2014/main" id="{A5BE75C8-2E46-4834-8816-0CA75FE661F8}"/>
                      </a:ext>
                    </a:extLst>
                  </p:cNvPr>
                  <p:cNvGrpSpPr/>
                  <p:nvPr userDrawn="1"/>
                </p:nvGrpSpPr>
                <p:grpSpPr>
                  <a:xfrm>
                    <a:off x="3681704" y="3175145"/>
                    <a:ext cx="1641688" cy="188019"/>
                    <a:chOff x="3681704" y="3175145"/>
                    <a:chExt cx="1641688" cy="188019"/>
                  </a:xfrm>
                </p:grpSpPr>
                <p:sp>
                  <p:nvSpPr>
                    <p:cNvPr id="37" name="Freeform 7">
                      <a:extLst>
                        <a:ext uri="{FF2B5EF4-FFF2-40B4-BE49-F238E27FC236}">
                          <a16:creationId xmlns:a16="http://schemas.microsoft.com/office/drawing/2014/main" id="{70F8B81E-57CC-42BB-9696-28866215F251}"/>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8" name="Freeform 8">
                      <a:extLst>
                        <a:ext uri="{FF2B5EF4-FFF2-40B4-BE49-F238E27FC236}">
                          <a16:creationId xmlns:a16="http://schemas.microsoft.com/office/drawing/2014/main" id="{BB81AEAB-5F41-47C0-BF2D-2E60BF860BB0}"/>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3" name="Group 22">
                    <a:extLst>
                      <a:ext uri="{FF2B5EF4-FFF2-40B4-BE49-F238E27FC236}">
                        <a16:creationId xmlns:a16="http://schemas.microsoft.com/office/drawing/2014/main" id="{108850FE-58E2-442E-8B25-F1EA4DC7B556}"/>
                      </a:ext>
                    </a:extLst>
                  </p:cNvPr>
                  <p:cNvGrpSpPr/>
                  <p:nvPr userDrawn="1"/>
                </p:nvGrpSpPr>
                <p:grpSpPr>
                  <a:xfrm>
                    <a:off x="3256878" y="2765422"/>
                    <a:ext cx="2153490" cy="188019"/>
                    <a:chOff x="3256878" y="2765422"/>
                    <a:chExt cx="2153490" cy="188019"/>
                  </a:xfrm>
                </p:grpSpPr>
                <p:sp>
                  <p:nvSpPr>
                    <p:cNvPr id="35" name="Freeform 7">
                      <a:extLst>
                        <a:ext uri="{FF2B5EF4-FFF2-40B4-BE49-F238E27FC236}">
                          <a16:creationId xmlns:a16="http://schemas.microsoft.com/office/drawing/2014/main" id="{92499644-7270-4E55-9255-2AE099823A2E}"/>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6" name="Freeform 8">
                      <a:extLst>
                        <a:ext uri="{FF2B5EF4-FFF2-40B4-BE49-F238E27FC236}">
                          <a16:creationId xmlns:a16="http://schemas.microsoft.com/office/drawing/2014/main" id="{EEE0DAF5-7EAE-4FF4-B271-2593F297FA9F}"/>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4" name="Group 23">
                    <a:extLst>
                      <a:ext uri="{FF2B5EF4-FFF2-40B4-BE49-F238E27FC236}">
                        <a16:creationId xmlns:a16="http://schemas.microsoft.com/office/drawing/2014/main" id="{FBCDAC23-2EDB-41BF-87A1-B6D4E1A9357D}"/>
                      </a:ext>
                    </a:extLst>
                  </p:cNvPr>
                  <p:cNvGrpSpPr/>
                  <p:nvPr userDrawn="1"/>
                </p:nvGrpSpPr>
                <p:grpSpPr>
                  <a:xfrm>
                    <a:off x="3206475" y="2355695"/>
                    <a:ext cx="2023303" cy="188019"/>
                    <a:chOff x="3206475" y="2355695"/>
                    <a:chExt cx="2023303" cy="188019"/>
                  </a:xfrm>
                </p:grpSpPr>
                <p:sp>
                  <p:nvSpPr>
                    <p:cNvPr id="33" name="Freeform 7">
                      <a:extLst>
                        <a:ext uri="{FF2B5EF4-FFF2-40B4-BE49-F238E27FC236}">
                          <a16:creationId xmlns:a16="http://schemas.microsoft.com/office/drawing/2014/main" id="{98531B61-64A9-4F24-AE3B-897C31041D5E}"/>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4" name="Freeform 8">
                      <a:extLst>
                        <a:ext uri="{FF2B5EF4-FFF2-40B4-BE49-F238E27FC236}">
                          <a16:creationId xmlns:a16="http://schemas.microsoft.com/office/drawing/2014/main" id="{3F30C4CC-C528-4504-86AD-70D71CD10E0A}"/>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5" name="Group 24">
                    <a:extLst>
                      <a:ext uri="{FF2B5EF4-FFF2-40B4-BE49-F238E27FC236}">
                        <a16:creationId xmlns:a16="http://schemas.microsoft.com/office/drawing/2014/main" id="{B576E7DC-F169-45B6-B17F-888407927CAD}"/>
                      </a:ext>
                    </a:extLst>
                  </p:cNvPr>
                  <p:cNvGrpSpPr/>
                  <p:nvPr userDrawn="1"/>
                </p:nvGrpSpPr>
                <p:grpSpPr>
                  <a:xfrm>
                    <a:off x="3314481" y="1098742"/>
                    <a:ext cx="1699289" cy="188019"/>
                    <a:chOff x="3314481" y="1098742"/>
                    <a:chExt cx="1699289" cy="188019"/>
                  </a:xfrm>
                </p:grpSpPr>
                <p:sp>
                  <p:nvSpPr>
                    <p:cNvPr id="31" name="Freeform 7">
                      <a:extLst>
                        <a:ext uri="{FF2B5EF4-FFF2-40B4-BE49-F238E27FC236}">
                          <a16:creationId xmlns:a16="http://schemas.microsoft.com/office/drawing/2014/main" id="{4C7B9F21-EB40-4B94-A494-A57EB0C69BCD}"/>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2" name="Freeform 8">
                      <a:extLst>
                        <a:ext uri="{FF2B5EF4-FFF2-40B4-BE49-F238E27FC236}">
                          <a16:creationId xmlns:a16="http://schemas.microsoft.com/office/drawing/2014/main" id="{3F84EA36-E04C-4F24-89CD-3F74D3EAB545}"/>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26" name="Freeform 7">
                    <a:extLst>
                      <a:ext uri="{FF2B5EF4-FFF2-40B4-BE49-F238E27FC236}">
                        <a16:creationId xmlns:a16="http://schemas.microsoft.com/office/drawing/2014/main" id="{A1485879-4F42-4C4E-AD95-C2C4C4DCDCE5}"/>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27" name="Freeform 8">
                    <a:extLst>
                      <a:ext uri="{FF2B5EF4-FFF2-40B4-BE49-F238E27FC236}">
                        <a16:creationId xmlns:a16="http://schemas.microsoft.com/office/drawing/2014/main" id="{37A12C93-666B-49E1-9CD5-405A6BA046D0}"/>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8" name="Freeform 14">
                    <a:extLst>
                      <a:ext uri="{FF2B5EF4-FFF2-40B4-BE49-F238E27FC236}">
                        <a16:creationId xmlns:a16="http://schemas.microsoft.com/office/drawing/2014/main" id="{96368E25-02BC-4542-B3A8-5F14D58DA07F}"/>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9" name="Freeform 16">
                    <a:extLst>
                      <a:ext uri="{FF2B5EF4-FFF2-40B4-BE49-F238E27FC236}">
                        <a16:creationId xmlns:a16="http://schemas.microsoft.com/office/drawing/2014/main" id="{E34EAE10-0045-4B8B-8131-E8DA4D29AF37}"/>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0" name="Freeform 13">
                    <a:extLst>
                      <a:ext uri="{FF2B5EF4-FFF2-40B4-BE49-F238E27FC236}">
                        <a16:creationId xmlns:a16="http://schemas.microsoft.com/office/drawing/2014/main" id="{E24526DA-7C05-4901-935F-42F59B4A8CFA}"/>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14" name="Freeform 28">
                  <a:extLst>
                    <a:ext uri="{FF2B5EF4-FFF2-40B4-BE49-F238E27FC236}">
                      <a16:creationId xmlns:a16="http://schemas.microsoft.com/office/drawing/2014/main" id="{A458AEFA-9600-49CC-BC14-E034E9A583C2}"/>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55" name="Title 1">
            <a:extLst>
              <a:ext uri="{FF2B5EF4-FFF2-40B4-BE49-F238E27FC236}">
                <a16:creationId xmlns:a16="http://schemas.microsoft.com/office/drawing/2014/main" id="{390F61AB-287E-455E-B311-50A994628C13}"/>
              </a:ext>
            </a:extLst>
          </p:cNvPr>
          <p:cNvSpPr>
            <a:spLocks noGrp="1"/>
          </p:cNvSpPr>
          <p:nvPr>
            <p:ph type="title"/>
          </p:nvPr>
        </p:nvSpPr>
        <p:spPr>
          <a:xfrm>
            <a:off x="1917016" y="274638"/>
            <a:ext cx="9665384" cy="1143000"/>
          </a:xfrm>
        </p:spPr>
        <p:txBody>
          <a:bodyPr/>
          <a:lstStyle>
            <a:lvl1pPr>
              <a:defRPr>
                <a:solidFill>
                  <a:schemeClr val="tx1"/>
                </a:solidFill>
              </a:defRPr>
            </a:lvl1pPr>
          </a:lstStyle>
          <a:p>
            <a:r>
              <a:rPr lang="en-US" dirty="0"/>
              <a:t>Click to edit Master title style</a:t>
            </a:r>
          </a:p>
        </p:txBody>
      </p:sp>
      <p:sp>
        <p:nvSpPr>
          <p:cNvPr id="56" name="Text Placeholder 108">
            <a:extLst>
              <a:ext uri="{FF2B5EF4-FFF2-40B4-BE49-F238E27FC236}">
                <a16:creationId xmlns:a16="http://schemas.microsoft.com/office/drawing/2014/main" id="{B3BEF8CC-79CB-41F6-BE44-0F173600E3C3}"/>
              </a:ext>
            </a:extLst>
          </p:cNvPr>
          <p:cNvSpPr>
            <a:spLocks noGrp="1"/>
          </p:cNvSpPr>
          <p:nvPr>
            <p:ph type="body" sz="quarter" idx="13"/>
          </p:nvPr>
        </p:nvSpPr>
        <p:spPr>
          <a:xfrm>
            <a:off x="1956927" y="1968500"/>
            <a:ext cx="5169609" cy="3640138"/>
          </a:xfrm>
          <a:solidFill>
            <a:schemeClr val="bg1"/>
          </a:solidFill>
          <a:ln>
            <a:solidFill>
              <a:schemeClr val="accent1"/>
            </a:solidFill>
          </a:ln>
        </p:spPr>
        <p:txBody>
          <a:bodyPr/>
          <a:lstStyle>
            <a:lvl1pPr>
              <a:defRPr>
                <a:ln>
                  <a:noFill/>
                </a:ln>
                <a:solidFill>
                  <a:schemeClr val="tx1"/>
                </a:solidFill>
              </a:defRPr>
            </a:lvl1pPr>
            <a:lvl2pPr>
              <a:defRPr>
                <a:ln>
                  <a:noFill/>
                </a:ln>
                <a:solidFill>
                  <a:schemeClr val="tx1"/>
                </a:solidFill>
              </a:defRPr>
            </a:lvl2pPr>
            <a:lvl3pPr>
              <a:defRPr>
                <a:ln>
                  <a:noFill/>
                </a:ln>
                <a:solidFill>
                  <a:schemeClr val="tx1"/>
                </a:solidFill>
              </a:defRPr>
            </a:lvl3pPr>
            <a:lvl4pPr>
              <a:defRPr>
                <a:ln>
                  <a:noFill/>
                </a:ln>
                <a:solidFill>
                  <a:schemeClr val="tx1"/>
                </a:solidFill>
              </a:defRPr>
            </a:lvl4pPr>
            <a:lvl5pPr>
              <a:defRPr>
                <a:ln>
                  <a:noFill/>
                </a:ln>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Picture Placeholder 57">
            <a:extLst>
              <a:ext uri="{FF2B5EF4-FFF2-40B4-BE49-F238E27FC236}">
                <a16:creationId xmlns:a16="http://schemas.microsoft.com/office/drawing/2014/main" id="{EB8F721F-2D2B-4277-BBA5-1AEA4AF4B93F}"/>
              </a:ext>
            </a:extLst>
          </p:cNvPr>
          <p:cNvSpPr>
            <a:spLocks noGrp="1"/>
          </p:cNvSpPr>
          <p:nvPr>
            <p:ph type="pic" sz="quarter" idx="14"/>
          </p:nvPr>
        </p:nvSpPr>
        <p:spPr>
          <a:xfrm>
            <a:off x="7467600" y="1933575"/>
            <a:ext cx="4014788" cy="3781425"/>
          </a:xfrm>
          <a:solidFill>
            <a:schemeClr val="bg1"/>
          </a:solidFill>
        </p:spPr>
        <p:txBody>
          <a:bodyPr/>
          <a:lstStyle/>
          <a:p>
            <a:endParaRPr lang="en-US"/>
          </a:p>
        </p:txBody>
      </p:sp>
    </p:spTree>
    <p:extLst>
      <p:ext uri="{BB962C8B-B14F-4D97-AF65-F5344CB8AC3E}">
        <p14:creationId xmlns:p14="http://schemas.microsoft.com/office/powerpoint/2010/main" val="179972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gradFill flip="none" rotWithShape="1">
          <a:gsLst>
            <a:gs pos="0">
              <a:schemeClr val="accent5">
                <a:lumMod val="5000"/>
                <a:lumOff val="95000"/>
              </a:schemeClr>
            </a:gs>
            <a:gs pos="74000">
              <a:schemeClr val="accent5">
                <a:lumMod val="45000"/>
                <a:lumOff val="55000"/>
              </a:schemeClr>
            </a:gs>
            <a:gs pos="100000">
              <a:schemeClr val="accent5">
                <a:lumMod val="60000"/>
                <a:lumOff val="40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4DEFF5-C9D0-4E93-BB6A-512445B94CAD}"/>
              </a:ext>
            </a:extLst>
          </p:cNvPr>
          <p:cNvSpPr>
            <a:spLocks noGrp="1"/>
          </p:cNvSpPr>
          <p:nvPr>
            <p:ph type="dt" sz="half" idx="10"/>
          </p:nvPr>
        </p:nvSpPr>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4" name="Footer Placeholder 3">
            <a:extLst>
              <a:ext uri="{FF2B5EF4-FFF2-40B4-BE49-F238E27FC236}">
                <a16:creationId xmlns:a16="http://schemas.microsoft.com/office/drawing/2014/main" id="{F82EA6F8-A172-45A1-8ECA-92F813528D3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BF8A65CD-F2A0-4382-A02B-57EFD1A3C6DE}"/>
              </a:ext>
            </a:extLst>
          </p:cNvPr>
          <p:cNvSpPr>
            <a:spLocks noGrp="1"/>
          </p:cNvSpPr>
          <p:nvPr>
            <p:ph type="sldNum" sz="quarter" idx="12"/>
          </p:nvPr>
        </p:nvSpPr>
        <p:spPr/>
        <p:txBody>
          <a:bodyPr/>
          <a:lstStyle>
            <a:lvl1pPr>
              <a:defRPr>
                <a:solidFill>
                  <a:schemeClr val="bg1"/>
                </a:solidFill>
              </a:defRPr>
            </a:lvl1pPr>
          </a:lstStyle>
          <a:p>
            <a:fld id="{D63FD911-8171-4566-9A69-B0D9211F5CF2}" type="slidenum">
              <a:rPr lang="en-US" smtClean="0"/>
              <a:pPr/>
              <a:t>‹#›</a:t>
            </a:fld>
            <a:endParaRPr lang="en-US" dirty="0"/>
          </a:p>
        </p:txBody>
      </p:sp>
      <p:grpSp>
        <p:nvGrpSpPr>
          <p:cNvPr id="6" name="Group 5" descr="DNA Strand">
            <a:extLst>
              <a:ext uri="{FF2B5EF4-FFF2-40B4-BE49-F238E27FC236}">
                <a16:creationId xmlns:a16="http://schemas.microsoft.com/office/drawing/2014/main" id="{E33D0F3B-C232-40D0-88D6-E4CB75CFBD16}"/>
              </a:ext>
            </a:extLst>
          </p:cNvPr>
          <p:cNvGrpSpPr/>
          <p:nvPr userDrawn="1"/>
        </p:nvGrpSpPr>
        <p:grpSpPr>
          <a:xfrm>
            <a:off x="618565" y="214882"/>
            <a:ext cx="969506" cy="2448075"/>
            <a:chOff x="3168709" y="228601"/>
            <a:chExt cx="2327486" cy="5877074"/>
          </a:xfrm>
        </p:grpSpPr>
        <p:sp>
          <p:nvSpPr>
            <p:cNvPr id="7" name="Freeform 25">
              <a:extLst>
                <a:ext uri="{FF2B5EF4-FFF2-40B4-BE49-F238E27FC236}">
                  <a16:creationId xmlns:a16="http://schemas.microsoft.com/office/drawing/2014/main" id="{47C19493-299A-41A6-8BEF-50B83977D7F6}"/>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8" name="Group 7">
              <a:extLst>
                <a:ext uri="{FF2B5EF4-FFF2-40B4-BE49-F238E27FC236}">
                  <a16:creationId xmlns:a16="http://schemas.microsoft.com/office/drawing/2014/main" id="{D49389BE-8A06-48E4-91DA-44B65A6378CF}"/>
                </a:ext>
              </a:extLst>
            </p:cNvPr>
            <p:cNvGrpSpPr/>
            <p:nvPr userDrawn="1"/>
          </p:nvGrpSpPr>
          <p:grpSpPr>
            <a:xfrm>
              <a:off x="3168709" y="228601"/>
              <a:ext cx="2327486" cy="5877074"/>
              <a:chOff x="3168709" y="228601"/>
              <a:chExt cx="2327486" cy="5877074"/>
            </a:xfrm>
          </p:grpSpPr>
          <p:sp>
            <p:nvSpPr>
              <p:cNvPr id="9" name="Freeform 12">
                <a:extLst>
                  <a:ext uri="{FF2B5EF4-FFF2-40B4-BE49-F238E27FC236}">
                    <a16:creationId xmlns:a16="http://schemas.microsoft.com/office/drawing/2014/main" id="{0CB10953-54EC-4528-9368-2E7464554E69}"/>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10" name="Group 9">
                <a:extLst>
                  <a:ext uri="{FF2B5EF4-FFF2-40B4-BE49-F238E27FC236}">
                    <a16:creationId xmlns:a16="http://schemas.microsoft.com/office/drawing/2014/main" id="{AF334CF5-9E8A-413A-92E3-A2BC793C82B2}"/>
                  </a:ext>
                </a:extLst>
              </p:cNvPr>
              <p:cNvGrpSpPr/>
              <p:nvPr userDrawn="1"/>
            </p:nvGrpSpPr>
            <p:grpSpPr>
              <a:xfrm>
                <a:off x="3168709" y="228601"/>
                <a:ext cx="2327486" cy="5877074"/>
                <a:chOff x="3168709" y="228601"/>
                <a:chExt cx="2327486" cy="5877074"/>
              </a:xfrm>
            </p:grpSpPr>
            <p:grpSp>
              <p:nvGrpSpPr>
                <p:cNvPr id="11" name="Group 95">
                  <a:extLst>
                    <a:ext uri="{FF2B5EF4-FFF2-40B4-BE49-F238E27FC236}">
                      <a16:creationId xmlns:a16="http://schemas.microsoft.com/office/drawing/2014/main" id="{B4DE17C8-076F-4CA0-920C-2CBA0C6C677C}"/>
                    </a:ext>
                  </a:extLst>
                </p:cNvPr>
                <p:cNvGrpSpPr/>
                <p:nvPr/>
              </p:nvGrpSpPr>
              <p:grpSpPr>
                <a:xfrm rot="16200000">
                  <a:off x="2865684" y="869627"/>
                  <a:ext cx="1208553" cy="602503"/>
                  <a:chOff x="3981736" y="2443194"/>
                  <a:chExt cx="1065822" cy="531347"/>
                </a:xfrm>
              </p:grpSpPr>
              <p:sp>
                <p:nvSpPr>
                  <p:cNvPr id="53" name="Freeform 23">
                    <a:extLst>
                      <a:ext uri="{FF2B5EF4-FFF2-40B4-BE49-F238E27FC236}">
                        <a16:creationId xmlns:a16="http://schemas.microsoft.com/office/drawing/2014/main" id="{B7D3C55A-993D-4B92-9203-90DC2EC044DD}"/>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54" name="Rectangle 22">
                    <a:extLst>
                      <a:ext uri="{FF2B5EF4-FFF2-40B4-BE49-F238E27FC236}">
                        <a16:creationId xmlns:a16="http://schemas.microsoft.com/office/drawing/2014/main" id="{7FD521BD-F23B-4025-9B35-77D371582591}"/>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12" name="Freeform 28">
                  <a:extLst>
                    <a:ext uri="{FF2B5EF4-FFF2-40B4-BE49-F238E27FC236}">
                      <a16:creationId xmlns:a16="http://schemas.microsoft.com/office/drawing/2014/main" id="{97165EEE-F8A7-41B4-8F4F-BC0F7E054255}"/>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3" name="Group 12">
                  <a:extLst>
                    <a:ext uri="{FF2B5EF4-FFF2-40B4-BE49-F238E27FC236}">
                      <a16:creationId xmlns:a16="http://schemas.microsoft.com/office/drawing/2014/main" id="{CFD9970F-0331-4695-A2E5-7DED1D664287}"/>
                    </a:ext>
                  </a:extLst>
                </p:cNvPr>
                <p:cNvGrpSpPr/>
                <p:nvPr userDrawn="1"/>
              </p:nvGrpSpPr>
              <p:grpSpPr>
                <a:xfrm>
                  <a:off x="3168711" y="231929"/>
                  <a:ext cx="2327484" cy="5873746"/>
                  <a:chOff x="3168711" y="231929"/>
                  <a:chExt cx="2327484" cy="5873746"/>
                </a:xfrm>
              </p:grpSpPr>
              <p:grpSp>
                <p:nvGrpSpPr>
                  <p:cNvPr id="15" name="Group 100">
                    <a:extLst>
                      <a:ext uri="{FF2B5EF4-FFF2-40B4-BE49-F238E27FC236}">
                        <a16:creationId xmlns:a16="http://schemas.microsoft.com/office/drawing/2014/main" id="{10902DBE-BFF0-4FBC-94BE-DAA5341D6E52}"/>
                      </a:ext>
                    </a:extLst>
                  </p:cNvPr>
                  <p:cNvGrpSpPr/>
                  <p:nvPr/>
                </p:nvGrpSpPr>
                <p:grpSpPr>
                  <a:xfrm>
                    <a:off x="3168713" y="2311687"/>
                    <a:ext cx="2327481" cy="2620368"/>
                    <a:chOff x="3765550" y="4460875"/>
                    <a:chExt cx="1612901" cy="1882775"/>
                  </a:xfrm>
                </p:grpSpPr>
                <p:sp>
                  <p:nvSpPr>
                    <p:cNvPr id="50" name="Freeform 6">
                      <a:extLst>
                        <a:ext uri="{FF2B5EF4-FFF2-40B4-BE49-F238E27FC236}">
                          <a16:creationId xmlns:a16="http://schemas.microsoft.com/office/drawing/2014/main" id="{59E8C3E9-1188-4A98-8851-47728CAC5EB6}"/>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1" name="Freeform 15">
                      <a:extLst>
                        <a:ext uri="{FF2B5EF4-FFF2-40B4-BE49-F238E27FC236}">
                          <a16:creationId xmlns:a16="http://schemas.microsoft.com/office/drawing/2014/main" id="{97DA3898-1564-4ECF-AE76-306C7FF5C4A3}"/>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2" name="Rectangle 24">
                      <a:extLst>
                        <a:ext uri="{FF2B5EF4-FFF2-40B4-BE49-F238E27FC236}">
                          <a16:creationId xmlns:a16="http://schemas.microsoft.com/office/drawing/2014/main" id="{FCA3ED59-A1BA-4CD9-BEE4-C3740DA18982}"/>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6" name="Freeform 8">
                    <a:extLst>
                      <a:ext uri="{FF2B5EF4-FFF2-40B4-BE49-F238E27FC236}">
                        <a16:creationId xmlns:a16="http://schemas.microsoft.com/office/drawing/2014/main" id="{A6DD1E84-00A6-422B-8893-0B243089769B}"/>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7" name="Group 100">
                    <a:extLst>
                      <a:ext uri="{FF2B5EF4-FFF2-40B4-BE49-F238E27FC236}">
                        <a16:creationId xmlns:a16="http://schemas.microsoft.com/office/drawing/2014/main" id="{149B6782-4C08-4ABD-8855-7311D5CCAC50}"/>
                      </a:ext>
                    </a:extLst>
                  </p:cNvPr>
                  <p:cNvGrpSpPr/>
                  <p:nvPr/>
                </p:nvGrpSpPr>
                <p:grpSpPr>
                  <a:xfrm>
                    <a:off x="3168712" y="3485307"/>
                    <a:ext cx="2327483" cy="2620368"/>
                    <a:chOff x="3765549" y="4460875"/>
                    <a:chExt cx="1612902" cy="1882775"/>
                  </a:xfrm>
                </p:grpSpPr>
                <p:sp>
                  <p:nvSpPr>
                    <p:cNvPr id="47" name="Freeform 6">
                      <a:extLst>
                        <a:ext uri="{FF2B5EF4-FFF2-40B4-BE49-F238E27FC236}">
                          <a16:creationId xmlns:a16="http://schemas.microsoft.com/office/drawing/2014/main" id="{9747C894-CAEE-47CB-9BCC-7EADEF79999A}"/>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8" name="Freeform 15">
                      <a:extLst>
                        <a:ext uri="{FF2B5EF4-FFF2-40B4-BE49-F238E27FC236}">
                          <a16:creationId xmlns:a16="http://schemas.microsoft.com/office/drawing/2014/main" id="{82EA7194-8635-4332-8D74-307D13DCEDEE}"/>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9" name="Rectangle 24">
                      <a:extLst>
                        <a:ext uri="{FF2B5EF4-FFF2-40B4-BE49-F238E27FC236}">
                          <a16:creationId xmlns:a16="http://schemas.microsoft.com/office/drawing/2014/main" id="{27510B95-6429-405E-98AF-F1ADE27A0478}"/>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18" name="Group 17">
                    <a:extLst>
                      <a:ext uri="{FF2B5EF4-FFF2-40B4-BE49-F238E27FC236}">
                        <a16:creationId xmlns:a16="http://schemas.microsoft.com/office/drawing/2014/main" id="{8F4DBE36-A18D-4884-862F-5AA8D964606B}"/>
                      </a:ext>
                    </a:extLst>
                  </p:cNvPr>
                  <p:cNvGrpSpPr/>
                  <p:nvPr userDrawn="1"/>
                </p:nvGrpSpPr>
                <p:grpSpPr>
                  <a:xfrm>
                    <a:off x="3840107" y="1522359"/>
                    <a:ext cx="1632084" cy="188019"/>
                    <a:chOff x="3840107" y="1522359"/>
                    <a:chExt cx="1632084" cy="188019"/>
                  </a:xfrm>
                </p:grpSpPr>
                <p:sp>
                  <p:nvSpPr>
                    <p:cNvPr id="45" name="Freeform 7">
                      <a:extLst>
                        <a:ext uri="{FF2B5EF4-FFF2-40B4-BE49-F238E27FC236}">
                          <a16:creationId xmlns:a16="http://schemas.microsoft.com/office/drawing/2014/main" id="{980E4ABA-4E5E-4BE8-94CD-41E54F8856BC}"/>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E3B6E550-0616-459C-969A-FFF954B86F6C}"/>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19" name="Group 18">
                    <a:extLst>
                      <a:ext uri="{FF2B5EF4-FFF2-40B4-BE49-F238E27FC236}">
                        <a16:creationId xmlns:a16="http://schemas.microsoft.com/office/drawing/2014/main" id="{899E9373-440D-4916-B364-0E9B2D1ECF28}"/>
                      </a:ext>
                    </a:extLst>
                  </p:cNvPr>
                  <p:cNvGrpSpPr/>
                  <p:nvPr userDrawn="1"/>
                </p:nvGrpSpPr>
                <p:grpSpPr>
                  <a:xfrm>
                    <a:off x="3271283" y="3957748"/>
                    <a:ext cx="1836751" cy="188019"/>
                    <a:chOff x="3271283" y="3957748"/>
                    <a:chExt cx="1836751" cy="188019"/>
                  </a:xfrm>
                </p:grpSpPr>
                <p:sp>
                  <p:nvSpPr>
                    <p:cNvPr id="43" name="Freeform 5">
                      <a:extLst>
                        <a:ext uri="{FF2B5EF4-FFF2-40B4-BE49-F238E27FC236}">
                          <a16:creationId xmlns:a16="http://schemas.microsoft.com/office/drawing/2014/main" id="{4A6B0E96-7A0C-49C4-AB21-3AAE67D2563D}"/>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6">
                      <a:extLst>
                        <a:ext uri="{FF2B5EF4-FFF2-40B4-BE49-F238E27FC236}">
                          <a16:creationId xmlns:a16="http://schemas.microsoft.com/office/drawing/2014/main" id="{032AC6A4-E427-4DE8-8038-548CF53691F7}"/>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0" name="Group 19">
                    <a:extLst>
                      <a:ext uri="{FF2B5EF4-FFF2-40B4-BE49-F238E27FC236}">
                        <a16:creationId xmlns:a16="http://schemas.microsoft.com/office/drawing/2014/main" id="{00EA400D-357B-45A1-8062-D2CA85489700}"/>
                      </a:ext>
                    </a:extLst>
                  </p:cNvPr>
                  <p:cNvGrpSpPr/>
                  <p:nvPr userDrawn="1"/>
                </p:nvGrpSpPr>
                <p:grpSpPr>
                  <a:xfrm>
                    <a:off x="3539951" y="4353425"/>
                    <a:ext cx="1870418" cy="188019"/>
                    <a:chOff x="3539951" y="4353425"/>
                    <a:chExt cx="1870418" cy="188019"/>
                  </a:xfrm>
                </p:grpSpPr>
                <p:sp>
                  <p:nvSpPr>
                    <p:cNvPr id="41" name="Freeform 7">
                      <a:extLst>
                        <a:ext uri="{FF2B5EF4-FFF2-40B4-BE49-F238E27FC236}">
                          <a16:creationId xmlns:a16="http://schemas.microsoft.com/office/drawing/2014/main" id="{67C89097-C65F-4B6F-B095-8E8AC8285D67}"/>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5784339A-64E2-4413-B1CB-68B8E32DBBA6}"/>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1" name="Group 20">
                    <a:extLst>
                      <a:ext uri="{FF2B5EF4-FFF2-40B4-BE49-F238E27FC236}">
                        <a16:creationId xmlns:a16="http://schemas.microsoft.com/office/drawing/2014/main" id="{4B9BFD32-0EA3-455F-83C0-86A871F736DD}"/>
                      </a:ext>
                    </a:extLst>
                  </p:cNvPr>
                  <p:cNvGrpSpPr/>
                  <p:nvPr userDrawn="1"/>
                </p:nvGrpSpPr>
                <p:grpSpPr>
                  <a:xfrm>
                    <a:off x="3199275" y="3561700"/>
                    <a:ext cx="1303272" cy="188389"/>
                    <a:chOff x="3199275" y="3561700"/>
                    <a:chExt cx="1303272" cy="188389"/>
                  </a:xfrm>
                </p:grpSpPr>
                <p:sp>
                  <p:nvSpPr>
                    <p:cNvPr id="39" name="Freeform 9">
                      <a:extLst>
                        <a:ext uri="{FF2B5EF4-FFF2-40B4-BE49-F238E27FC236}">
                          <a16:creationId xmlns:a16="http://schemas.microsoft.com/office/drawing/2014/main" id="{49C0C57D-C43D-4A2C-8024-51F2D0A5A75E}"/>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0" name="Freeform 10">
                      <a:extLst>
                        <a:ext uri="{FF2B5EF4-FFF2-40B4-BE49-F238E27FC236}">
                          <a16:creationId xmlns:a16="http://schemas.microsoft.com/office/drawing/2014/main" id="{353B243C-9E06-489E-A914-6A35FCF5FF16}"/>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2" name="Group 21">
                    <a:extLst>
                      <a:ext uri="{FF2B5EF4-FFF2-40B4-BE49-F238E27FC236}">
                        <a16:creationId xmlns:a16="http://schemas.microsoft.com/office/drawing/2014/main" id="{8D7010DB-BDF5-4782-8458-74C270A3A931}"/>
                      </a:ext>
                    </a:extLst>
                  </p:cNvPr>
                  <p:cNvGrpSpPr/>
                  <p:nvPr userDrawn="1"/>
                </p:nvGrpSpPr>
                <p:grpSpPr>
                  <a:xfrm>
                    <a:off x="3681704" y="3175145"/>
                    <a:ext cx="1641688" cy="188019"/>
                    <a:chOff x="3681704" y="3175145"/>
                    <a:chExt cx="1641688" cy="188019"/>
                  </a:xfrm>
                </p:grpSpPr>
                <p:sp>
                  <p:nvSpPr>
                    <p:cNvPr id="37" name="Freeform 7">
                      <a:extLst>
                        <a:ext uri="{FF2B5EF4-FFF2-40B4-BE49-F238E27FC236}">
                          <a16:creationId xmlns:a16="http://schemas.microsoft.com/office/drawing/2014/main" id="{493A1B83-F5EE-456B-BA53-9B37C6102559}"/>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8" name="Freeform 8">
                      <a:extLst>
                        <a:ext uri="{FF2B5EF4-FFF2-40B4-BE49-F238E27FC236}">
                          <a16:creationId xmlns:a16="http://schemas.microsoft.com/office/drawing/2014/main" id="{868F5FA4-2A8E-4921-8274-17B74C3C4654}"/>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3" name="Group 22">
                    <a:extLst>
                      <a:ext uri="{FF2B5EF4-FFF2-40B4-BE49-F238E27FC236}">
                        <a16:creationId xmlns:a16="http://schemas.microsoft.com/office/drawing/2014/main" id="{E1CBF805-5FA8-44A4-A589-8A3B41F3C9A7}"/>
                      </a:ext>
                    </a:extLst>
                  </p:cNvPr>
                  <p:cNvGrpSpPr/>
                  <p:nvPr userDrawn="1"/>
                </p:nvGrpSpPr>
                <p:grpSpPr>
                  <a:xfrm>
                    <a:off x="3256878" y="2765422"/>
                    <a:ext cx="2153490" cy="188019"/>
                    <a:chOff x="3256878" y="2765422"/>
                    <a:chExt cx="2153490" cy="188019"/>
                  </a:xfrm>
                </p:grpSpPr>
                <p:sp>
                  <p:nvSpPr>
                    <p:cNvPr id="35" name="Freeform 7">
                      <a:extLst>
                        <a:ext uri="{FF2B5EF4-FFF2-40B4-BE49-F238E27FC236}">
                          <a16:creationId xmlns:a16="http://schemas.microsoft.com/office/drawing/2014/main" id="{86EEE0A3-6C04-43F1-A001-3CC40005FDC9}"/>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6" name="Freeform 8">
                      <a:extLst>
                        <a:ext uri="{FF2B5EF4-FFF2-40B4-BE49-F238E27FC236}">
                          <a16:creationId xmlns:a16="http://schemas.microsoft.com/office/drawing/2014/main" id="{B45758CB-6323-4884-8324-3137E2D2EEA8}"/>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4" name="Group 23">
                    <a:extLst>
                      <a:ext uri="{FF2B5EF4-FFF2-40B4-BE49-F238E27FC236}">
                        <a16:creationId xmlns:a16="http://schemas.microsoft.com/office/drawing/2014/main" id="{05199874-044A-4AC8-8DB5-53494F662D30}"/>
                      </a:ext>
                    </a:extLst>
                  </p:cNvPr>
                  <p:cNvGrpSpPr/>
                  <p:nvPr userDrawn="1"/>
                </p:nvGrpSpPr>
                <p:grpSpPr>
                  <a:xfrm>
                    <a:off x="3206475" y="2355695"/>
                    <a:ext cx="2023303" cy="188019"/>
                    <a:chOff x="3206475" y="2355695"/>
                    <a:chExt cx="2023303" cy="188019"/>
                  </a:xfrm>
                </p:grpSpPr>
                <p:sp>
                  <p:nvSpPr>
                    <p:cNvPr id="33" name="Freeform 7">
                      <a:extLst>
                        <a:ext uri="{FF2B5EF4-FFF2-40B4-BE49-F238E27FC236}">
                          <a16:creationId xmlns:a16="http://schemas.microsoft.com/office/drawing/2014/main" id="{A6CF6713-CD29-47A4-B12B-CBD7849B9CB0}"/>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4" name="Freeform 8">
                      <a:extLst>
                        <a:ext uri="{FF2B5EF4-FFF2-40B4-BE49-F238E27FC236}">
                          <a16:creationId xmlns:a16="http://schemas.microsoft.com/office/drawing/2014/main" id="{5310FAFF-2D41-43AD-ADA6-85253659D331}"/>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5" name="Group 24">
                    <a:extLst>
                      <a:ext uri="{FF2B5EF4-FFF2-40B4-BE49-F238E27FC236}">
                        <a16:creationId xmlns:a16="http://schemas.microsoft.com/office/drawing/2014/main" id="{B2E5A89F-520E-4E31-9C03-D359E60D62D2}"/>
                      </a:ext>
                    </a:extLst>
                  </p:cNvPr>
                  <p:cNvGrpSpPr/>
                  <p:nvPr userDrawn="1"/>
                </p:nvGrpSpPr>
                <p:grpSpPr>
                  <a:xfrm>
                    <a:off x="3314481" y="1098742"/>
                    <a:ext cx="1699289" cy="188019"/>
                    <a:chOff x="3314481" y="1098742"/>
                    <a:chExt cx="1699289" cy="188019"/>
                  </a:xfrm>
                </p:grpSpPr>
                <p:sp>
                  <p:nvSpPr>
                    <p:cNvPr id="31" name="Freeform 7">
                      <a:extLst>
                        <a:ext uri="{FF2B5EF4-FFF2-40B4-BE49-F238E27FC236}">
                          <a16:creationId xmlns:a16="http://schemas.microsoft.com/office/drawing/2014/main" id="{57911DFB-996C-4B84-B26B-832E1B7826F1}"/>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2" name="Freeform 8">
                      <a:extLst>
                        <a:ext uri="{FF2B5EF4-FFF2-40B4-BE49-F238E27FC236}">
                          <a16:creationId xmlns:a16="http://schemas.microsoft.com/office/drawing/2014/main" id="{924EB933-5E65-464A-8331-A33A4DA380D4}"/>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26" name="Freeform 7">
                    <a:extLst>
                      <a:ext uri="{FF2B5EF4-FFF2-40B4-BE49-F238E27FC236}">
                        <a16:creationId xmlns:a16="http://schemas.microsoft.com/office/drawing/2014/main" id="{C02E231D-074D-44A0-9F8D-64219E780E2B}"/>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27" name="Freeform 8">
                    <a:extLst>
                      <a:ext uri="{FF2B5EF4-FFF2-40B4-BE49-F238E27FC236}">
                        <a16:creationId xmlns:a16="http://schemas.microsoft.com/office/drawing/2014/main" id="{49586FBA-9496-4C43-9F6C-317B9E2FDA64}"/>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8" name="Freeform 14">
                    <a:extLst>
                      <a:ext uri="{FF2B5EF4-FFF2-40B4-BE49-F238E27FC236}">
                        <a16:creationId xmlns:a16="http://schemas.microsoft.com/office/drawing/2014/main" id="{01DAB8D9-7426-4516-A1F2-DAA2083034ED}"/>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9" name="Freeform 16">
                    <a:extLst>
                      <a:ext uri="{FF2B5EF4-FFF2-40B4-BE49-F238E27FC236}">
                        <a16:creationId xmlns:a16="http://schemas.microsoft.com/office/drawing/2014/main" id="{A71732B9-BA7B-460B-8087-9990D00764E3}"/>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0" name="Freeform 13">
                    <a:extLst>
                      <a:ext uri="{FF2B5EF4-FFF2-40B4-BE49-F238E27FC236}">
                        <a16:creationId xmlns:a16="http://schemas.microsoft.com/office/drawing/2014/main" id="{C1F0CD28-DBCA-4030-A8B3-79961DAE800C}"/>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14" name="Freeform 28">
                  <a:extLst>
                    <a:ext uri="{FF2B5EF4-FFF2-40B4-BE49-F238E27FC236}">
                      <a16:creationId xmlns:a16="http://schemas.microsoft.com/office/drawing/2014/main" id="{82B91729-2D27-4ED3-9CAF-D3C56233FEFD}"/>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55" name="Title 1">
            <a:extLst>
              <a:ext uri="{FF2B5EF4-FFF2-40B4-BE49-F238E27FC236}">
                <a16:creationId xmlns:a16="http://schemas.microsoft.com/office/drawing/2014/main" id="{1578E017-D745-4C3E-A286-1608E0E31648}"/>
              </a:ext>
            </a:extLst>
          </p:cNvPr>
          <p:cNvSpPr>
            <a:spLocks noGrp="1"/>
          </p:cNvSpPr>
          <p:nvPr>
            <p:ph type="title"/>
          </p:nvPr>
        </p:nvSpPr>
        <p:spPr>
          <a:xfrm>
            <a:off x="1917016" y="274638"/>
            <a:ext cx="9665384" cy="1143000"/>
          </a:xfrm>
        </p:spPr>
        <p:txBody>
          <a:bodyPr/>
          <a:lstStyle/>
          <a:p>
            <a:r>
              <a:rPr lang="en-US"/>
              <a:t>Click to edit Master title style</a:t>
            </a:r>
          </a:p>
        </p:txBody>
      </p:sp>
      <p:sp>
        <p:nvSpPr>
          <p:cNvPr id="56" name="Text Placeholder 108">
            <a:extLst>
              <a:ext uri="{FF2B5EF4-FFF2-40B4-BE49-F238E27FC236}">
                <a16:creationId xmlns:a16="http://schemas.microsoft.com/office/drawing/2014/main" id="{3BD8A6A9-5B97-4310-928C-F4B2C5B4A910}"/>
              </a:ext>
            </a:extLst>
          </p:cNvPr>
          <p:cNvSpPr>
            <a:spLocks noGrp="1"/>
          </p:cNvSpPr>
          <p:nvPr>
            <p:ph type="body" sz="quarter" idx="13"/>
          </p:nvPr>
        </p:nvSpPr>
        <p:spPr>
          <a:xfrm>
            <a:off x="2514600" y="1968500"/>
            <a:ext cx="9004300" cy="3640138"/>
          </a:xfrm>
          <a:solidFill>
            <a:schemeClr val="bg1"/>
          </a:solidFill>
          <a:ln>
            <a:solidFill>
              <a:schemeClr val="accent1"/>
            </a:solidFill>
          </a:ln>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343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flip="none" rotWithShape="1">
          <a:gsLst>
            <a:gs pos="0">
              <a:schemeClr val="accent5">
                <a:lumMod val="5000"/>
                <a:lumOff val="95000"/>
              </a:schemeClr>
            </a:gs>
            <a:gs pos="74000">
              <a:schemeClr val="accent5">
                <a:lumMod val="45000"/>
                <a:lumOff val="55000"/>
              </a:schemeClr>
            </a:gs>
            <a:gs pos="100000">
              <a:schemeClr val="accent5">
                <a:lumMod val="60000"/>
                <a:lumOff val="40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4DEFF5-C9D0-4E93-BB6A-512445B94CAD}"/>
              </a:ext>
            </a:extLst>
          </p:cNvPr>
          <p:cNvSpPr>
            <a:spLocks noGrp="1"/>
          </p:cNvSpPr>
          <p:nvPr>
            <p:ph type="dt" sz="half" idx="10"/>
          </p:nvPr>
        </p:nvSpPr>
        <p:spPr/>
        <p:txBody>
          <a:bodyPr/>
          <a:lstStyle>
            <a:lvl1pPr>
              <a:defRPr>
                <a:solidFill>
                  <a:schemeClr val="bg1"/>
                </a:solidFill>
              </a:defRPr>
            </a:lvl1pPr>
          </a:lstStyle>
          <a:p>
            <a:fld id="{3242F1AE-5065-4B31-8971-BBE1D7D771EC}" type="datetimeFigureOut">
              <a:rPr lang="en-US" smtClean="0"/>
              <a:pPr/>
              <a:t>2/11/2020</a:t>
            </a:fld>
            <a:endParaRPr lang="en-US" dirty="0"/>
          </a:p>
        </p:txBody>
      </p:sp>
      <p:sp>
        <p:nvSpPr>
          <p:cNvPr id="4" name="Footer Placeholder 3">
            <a:extLst>
              <a:ext uri="{FF2B5EF4-FFF2-40B4-BE49-F238E27FC236}">
                <a16:creationId xmlns:a16="http://schemas.microsoft.com/office/drawing/2014/main" id="{F82EA6F8-A172-45A1-8ECA-92F813528D3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BF8A65CD-F2A0-4382-A02B-57EFD1A3C6DE}"/>
              </a:ext>
            </a:extLst>
          </p:cNvPr>
          <p:cNvSpPr>
            <a:spLocks noGrp="1"/>
          </p:cNvSpPr>
          <p:nvPr>
            <p:ph type="sldNum" sz="quarter" idx="12"/>
          </p:nvPr>
        </p:nvSpPr>
        <p:spPr/>
        <p:txBody>
          <a:bodyPr/>
          <a:lstStyle>
            <a:lvl1pPr>
              <a:defRPr>
                <a:solidFill>
                  <a:schemeClr val="bg1"/>
                </a:solidFill>
              </a:defRPr>
            </a:lvl1pPr>
          </a:lstStyle>
          <a:p>
            <a:fld id="{D63FD911-8171-4566-9A69-B0D9211F5CF2}" type="slidenum">
              <a:rPr lang="en-US" smtClean="0"/>
              <a:pPr/>
              <a:t>‹#›</a:t>
            </a:fld>
            <a:endParaRPr lang="en-US" dirty="0"/>
          </a:p>
        </p:txBody>
      </p:sp>
      <p:grpSp>
        <p:nvGrpSpPr>
          <p:cNvPr id="6" name="Group 5" descr="DNA Strand">
            <a:extLst>
              <a:ext uri="{FF2B5EF4-FFF2-40B4-BE49-F238E27FC236}">
                <a16:creationId xmlns:a16="http://schemas.microsoft.com/office/drawing/2014/main" id="{E33D0F3B-C232-40D0-88D6-E4CB75CFBD16}"/>
              </a:ext>
            </a:extLst>
          </p:cNvPr>
          <p:cNvGrpSpPr/>
          <p:nvPr userDrawn="1"/>
        </p:nvGrpSpPr>
        <p:grpSpPr>
          <a:xfrm>
            <a:off x="618565" y="214882"/>
            <a:ext cx="969506" cy="2448075"/>
            <a:chOff x="3168709" y="228601"/>
            <a:chExt cx="2327486" cy="5877074"/>
          </a:xfrm>
        </p:grpSpPr>
        <p:sp>
          <p:nvSpPr>
            <p:cNvPr id="7" name="Freeform 25">
              <a:extLst>
                <a:ext uri="{FF2B5EF4-FFF2-40B4-BE49-F238E27FC236}">
                  <a16:creationId xmlns:a16="http://schemas.microsoft.com/office/drawing/2014/main" id="{47C19493-299A-41A6-8BEF-50B83977D7F6}"/>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8" name="Group 7">
              <a:extLst>
                <a:ext uri="{FF2B5EF4-FFF2-40B4-BE49-F238E27FC236}">
                  <a16:creationId xmlns:a16="http://schemas.microsoft.com/office/drawing/2014/main" id="{D49389BE-8A06-48E4-91DA-44B65A6378CF}"/>
                </a:ext>
              </a:extLst>
            </p:cNvPr>
            <p:cNvGrpSpPr/>
            <p:nvPr userDrawn="1"/>
          </p:nvGrpSpPr>
          <p:grpSpPr>
            <a:xfrm>
              <a:off x="3168709" y="228601"/>
              <a:ext cx="2327486" cy="5877074"/>
              <a:chOff x="3168709" y="228601"/>
              <a:chExt cx="2327486" cy="5877074"/>
            </a:xfrm>
          </p:grpSpPr>
          <p:sp>
            <p:nvSpPr>
              <p:cNvPr id="9" name="Freeform 12">
                <a:extLst>
                  <a:ext uri="{FF2B5EF4-FFF2-40B4-BE49-F238E27FC236}">
                    <a16:creationId xmlns:a16="http://schemas.microsoft.com/office/drawing/2014/main" id="{0CB10953-54EC-4528-9368-2E7464554E69}"/>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10" name="Group 9">
                <a:extLst>
                  <a:ext uri="{FF2B5EF4-FFF2-40B4-BE49-F238E27FC236}">
                    <a16:creationId xmlns:a16="http://schemas.microsoft.com/office/drawing/2014/main" id="{AF334CF5-9E8A-413A-92E3-A2BC793C82B2}"/>
                  </a:ext>
                </a:extLst>
              </p:cNvPr>
              <p:cNvGrpSpPr/>
              <p:nvPr userDrawn="1"/>
            </p:nvGrpSpPr>
            <p:grpSpPr>
              <a:xfrm>
                <a:off x="3168709" y="228601"/>
                <a:ext cx="2327486" cy="5877074"/>
                <a:chOff x="3168709" y="228601"/>
                <a:chExt cx="2327486" cy="5877074"/>
              </a:xfrm>
            </p:grpSpPr>
            <p:grpSp>
              <p:nvGrpSpPr>
                <p:cNvPr id="11" name="Group 95">
                  <a:extLst>
                    <a:ext uri="{FF2B5EF4-FFF2-40B4-BE49-F238E27FC236}">
                      <a16:creationId xmlns:a16="http://schemas.microsoft.com/office/drawing/2014/main" id="{B4DE17C8-076F-4CA0-920C-2CBA0C6C677C}"/>
                    </a:ext>
                  </a:extLst>
                </p:cNvPr>
                <p:cNvGrpSpPr/>
                <p:nvPr/>
              </p:nvGrpSpPr>
              <p:grpSpPr>
                <a:xfrm rot="16200000">
                  <a:off x="2865684" y="869627"/>
                  <a:ext cx="1208553" cy="602503"/>
                  <a:chOff x="3981736" y="2443194"/>
                  <a:chExt cx="1065822" cy="531347"/>
                </a:xfrm>
              </p:grpSpPr>
              <p:sp>
                <p:nvSpPr>
                  <p:cNvPr id="53" name="Freeform 23">
                    <a:extLst>
                      <a:ext uri="{FF2B5EF4-FFF2-40B4-BE49-F238E27FC236}">
                        <a16:creationId xmlns:a16="http://schemas.microsoft.com/office/drawing/2014/main" id="{B7D3C55A-993D-4B92-9203-90DC2EC044DD}"/>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54" name="Rectangle 22">
                    <a:extLst>
                      <a:ext uri="{FF2B5EF4-FFF2-40B4-BE49-F238E27FC236}">
                        <a16:creationId xmlns:a16="http://schemas.microsoft.com/office/drawing/2014/main" id="{7FD521BD-F23B-4025-9B35-77D371582591}"/>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12" name="Freeform 28">
                  <a:extLst>
                    <a:ext uri="{FF2B5EF4-FFF2-40B4-BE49-F238E27FC236}">
                      <a16:creationId xmlns:a16="http://schemas.microsoft.com/office/drawing/2014/main" id="{97165EEE-F8A7-41B4-8F4F-BC0F7E054255}"/>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3" name="Group 12">
                  <a:extLst>
                    <a:ext uri="{FF2B5EF4-FFF2-40B4-BE49-F238E27FC236}">
                      <a16:creationId xmlns:a16="http://schemas.microsoft.com/office/drawing/2014/main" id="{CFD9970F-0331-4695-A2E5-7DED1D664287}"/>
                    </a:ext>
                  </a:extLst>
                </p:cNvPr>
                <p:cNvGrpSpPr/>
                <p:nvPr userDrawn="1"/>
              </p:nvGrpSpPr>
              <p:grpSpPr>
                <a:xfrm>
                  <a:off x="3168711" y="231929"/>
                  <a:ext cx="2327484" cy="5873746"/>
                  <a:chOff x="3168711" y="231929"/>
                  <a:chExt cx="2327484" cy="5873746"/>
                </a:xfrm>
              </p:grpSpPr>
              <p:grpSp>
                <p:nvGrpSpPr>
                  <p:cNvPr id="15" name="Group 100">
                    <a:extLst>
                      <a:ext uri="{FF2B5EF4-FFF2-40B4-BE49-F238E27FC236}">
                        <a16:creationId xmlns:a16="http://schemas.microsoft.com/office/drawing/2014/main" id="{10902DBE-BFF0-4FBC-94BE-DAA5341D6E52}"/>
                      </a:ext>
                    </a:extLst>
                  </p:cNvPr>
                  <p:cNvGrpSpPr/>
                  <p:nvPr/>
                </p:nvGrpSpPr>
                <p:grpSpPr>
                  <a:xfrm>
                    <a:off x="3168713" y="2311687"/>
                    <a:ext cx="2327481" cy="2620368"/>
                    <a:chOff x="3765550" y="4460875"/>
                    <a:chExt cx="1612901" cy="1882775"/>
                  </a:xfrm>
                </p:grpSpPr>
                <p:sp>
                  <p:nvSpPr>
                    <p:cNvPr id="50" name="Freeform 6">
                      <a:extLst>
                        <a:ext uri="{FF2B5EF4-FFF2-40B4-BE49-F238E27FC236}">
                          <a16:creationId xmlns:a16="http://schemas.microsoft.com/office/drawing/2014/main" id="{59E8C3E9-1188-4A98-8851-47728CAC5EB6}"/>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1" name="Freeform 15">
                      <a:extLst>
                        <a:ext uri="{FF2B5EF4-FFF2-40B4-BE49-F238E27FC236}">
                          <a16:creationId xmlns:a16="http://schemas.microsoft.com/office/drawing/2014/main" id="{97DA3898-1564-4ECF-AE76-306C7FF5C4A3}"/>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2" name="Rectangle 24">
                      <a:extLst>
                        <a:ext uri="{FF2B5EF4-FFF2-40B4-BE49-F238E27FC236}">
                          <a16:creationId xmlns:a16="http://schemas.microsoft.com/office/drawing/2014/main" id="{FCA3ED59-A1BA-4CD9-BEE4-C3740DA18982}"/>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6" name="Freeform 8">
                    <a:extLst>
                      <a:ext uri="{FF2B5EF4-FFF2-40B4-BE49-F238E27FC236}">
                        <a16:creationId xmlns:a16="http://schemas.microsoft.com/office/drawing/2014/main" id="{A6DD1E84-00A6-422B-8893-0B243089769B}"/>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17" name="Group 100">
                    <a:extLst>
                      <a:ext uri="{FF2B5EF4-FFF2-40B4-BE49-F238E27FC236}">
                        <a16:creationId xmlns:a16="http://schemas.microsoft.com/office/drawing/2014/main" id="{149B6782-4C08-4ABD-8855-7311D5CCAC50}"/>
                      </a:ext>
                    </a:extLst>
                  </p:cNvPr>
                  <p:cNvGrpSpPr/>
                  <p:nvPr/>
                </p:nvGrpSpPr>
                <p:grpSpPr>
                  <a:xfrm>
                    <a:off x="3168712" y="3485307"/>
                    <a:ext cx="2327483" cy="2620368"/>
                    <a:chOff x="3765549" y="4460875"/>
                    <a:chExt cx="1612902" cy="1882775"/>
                  </a:xfrm>
                </p:grpSpPr>
                <p:sp>
                  <p:nvSpPr>
                    <p:cNvPr id="47" name="Freeform 6">
                      <a:extLst>
                        <a:ext uri="{FF2B5EF4-FFF2-40B4-BE49-F238E27FC236}">
                          <a16:creationId xmlns:a16="http://schemas.microsoft.com/office/drawing/2014/main" id="{9747C894-CAEE-47CB-9BCC-7EADEF79999A}"/>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8" name="Freeform 15">
                      <a:extLst>
                        <a:ext uri="{FF2B5EF4-FFF2-40B4-BE49-F238E27FC236}">
                          <a16:creationId xmlns:a16="http://schemas.microsoft.com/office/drawing/2014/main" id="{82EA7194-8635-4332-8D74-307D13DCEDEE}"/>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9" name="Rectangle 24">
                      <a:extLst>
                        <a:ext uri="{FF2B5EF4-FFF2-40B4-BE49-F238E27FC236}">
                          <a16:creationId xmlns:a16="http://schemas.microsoft.com/office/drawing/2014/main" id="{27510B95-6429-405E-98AF-F1ADE27A0478}"/>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18" name="Group 17">
                    <a:extLst>
                      <a:ext uri="{FF2B5EF4-FFF2-40B4-BE49-F238E27FC236}">
                        <a16:creationId xmlns:a16="http://schemas.microsoft.com/office/drawing/2014/main" id="{8F4DBE36-A18D-4884-862F-5AA8D964606B}"/>
                      </a:ext>
                    </a:extLst>
                  </p:cNvPr>
                  <p:cNvGrpSpPr/>
                  <p:nvPr userDrawn="1"/>
                </p:nvGrpSpPr>
                <p:grpSpPr>
                  <a:xfrm>
                    <a:off x="3840107" y="1522359"/>
                    <a:ext cx="1632084" cy="188019"/>
                    <a:chOff x="3840107" y="1522359"/>
                    <a:chExt cx="1632084" cy="188019"/>
                  </a:xfrm>
                </p:grpSpPr>
                <p:sp>
                  <p:nvSpPr>
                    <p:cNvPr id="45" name="Freeform 7">
                      <a:extLst>
                        <a:ext uri="{FF2B5EF4-FFF2-40B4-BE49-F238E27FC236}">
                          <a16:creationId xmlns:a16="http://schemas.microsoft.com/office/drawing/2014/main" id="{980E4ABA-4E5E-4BE8-94CD-41E54F8856BC}"/>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E3B6E550-0616-459C-969A-FFF954B86F6C}"/>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19" name="Group 18">
                    <a:extLst>
                      <a:ext uri="{FF2B5EF4-FFF2-40B4-BE49-F238E27FC236}">
                        <a16:creationId xmlns:a16="http://schemas.microsoft.com/office/drawing/2014/main" id="{899E9373-440D-4916-B364-0E9B2D1ECF28}"/>
                      </a:ext>
                    </a:extLst>
                  </p:cNvPr>
                  <p:cNvGrpSpPr/>
                  <p:nvPr userDrawn="1"/>
                </p:nvGrpSpPr>
                <p:grpSpPr>
                  <a:xfrm>
                    <a:off x="3271283" y="3957748"/>
                    <a:ext cx="1836751" cy="188019"/>
                    <a:chOff x="3271283" y="3957748"/>
                    <a:chExt cx="1836751" cy="188019"/>
                  </a:xfrm>
                </p:grpSpPr>
                <p:sp>
                  <p:nvSpPr>
                    <p:cNvPr id="43" name="Freeform 5">
                      <a:extLst>
                        <a:ext uri="{FF2B5EF4-FFF2-40B4-BE49-F238E27FC236}">
                          <a16:creationId xmlns:a16="http://schemas.microsoft.com/office/drawing/2014/main" id="{4A6B0E96-7A0C-49C4-AB21-3AAE67D2563D}"/>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6">
                      <a:extLst>
                        <a:ext uri="{FF2B5EF4-FFF2-40B4-BE49-F238E27FC236}">
                          <a16:creationId xmlns:a16="http://schemas.microsoft.com/office/drawing/2014/main" id="{032AC6A4-E427-4DE8-8038-548CF53691F7}"/>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0" name="Group 19">
                    <a:extLst>
                      <a:ext uri="{FF2B5EF4-FFF2-40B4-BE49-F238E27FC236}">
                        <a16:creationId xmlns:a16="http://schemas.microsoft.com/office/drawing/2014/main" id="{00EA400D-357B-45A1-8062-D2CA85489700}"/>
                      </a:ext>
                    </a:extLst>
                  </p:cNvPr>
                  <p:cNvGrpSpPr/>
                  <p:nvPr userDrawn="1"/>
                </p:nvGrpSpPr>
                <p:grpSpPr>
                  <a:xfrm>
                    <a:off x="3539951" y="4353425"/>
                    <a:ext cx="1870418" cy="188019"/>
                    <a:chOff x="3539951" y="4353425"/>
                    <a:chExt cx="1870418" cy="188019"/>
                  </a:xfrm>
                </p:grpSpPr>
                <p:sp>
                  <p:nvSpPr>
                    <p:cNvPr id="41" name="Freeform 7">
                      <a:extLst>
                        <a:ext uri="{FF2B5EF4-FFF2-40B4-BE49-F238E27FC236}">
                          <a16:creationId xmlns:a16="http://schemas.microsoft.com/office/drawing/2014/main" id="{67C89097-C65F-4B6F-B095-8E8AC8285D67}"/>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5784339A-64E2-4413-B1CB-68B8E32DBBA6}"/>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1" name="Group 20">
                    <a:extLst>
                      <a:ext uri="{FF2B5EF4-FFF2-40B4-BE49-F238E27FC236}">
                        <a16:creationId xmlns:a16="http://schemas.microsoft.com/office/drawing/2014/main" id="{4B9BFD32-0EA3-455F-83C0-86A871F736DD}"/>
                      </a:ext>
                    </a:extLst>
                  </p:cNvPr>
                  <p:cNvGrpSpPr/>
                  <p:nvPr userDrawn="1"/>
                </p:nvGrpSpPr>
                <p:grpSpPr>
                  <a:xfrm>
                    <a:off x="3199275" y="3561700"/>
                    <a:ext cx="1303272" cy="188389"/>
                    <a:chOff x="3199275" y="3561700"/>
                    <a:chExt cx="1303272" cy="188389"/>
                  </a:xfrm>
                </p:grpSpPr>
                <p:sp>
                  <p:nvSpPr>
                    <p:cNvPr id="39" name="Freeform 9">
                      <a:extLst>
                        <a:ext uri="{FF2B5EF4-FFF2-40B4-BE49-F238E27FC236}">
                          <a16:creationId xmlns:a16="http://schemas.microsoft.com/office/drawing/2014/main" id="{49C0C57D-C43D-4A2C-8024-51F2D0A5A75E}"/>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0" name="Freeform 10">
                      <a:extLst>
                        <a:ext uri="{FF2B5EF4-FFF2-40B4-BE49-F238E27FC236}">
                          <a16:creationId xmlns:a16="http://schemas.microsoft.com/office/drawing/2014/main" id="{353B243C-9E06-489E-A914-6A35FCF5FF16}"/>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2" name="Group 21">
                    <a:extLst>
                      <a:ext uri="{FF2B5EF4-FFF2-40B4-BE49-F238E27FC236}">
                        <a16:creationId xmlns:a16="http://schemas.microsoft.com/office/drawing/2014/main" id="{8D7010DB-BDF5-4782-8458-74C270A3A931}"/>
                      </a:ext>
                    </a:extLst>
                  </p:cNvPr>
                  <p:cNvGrpSpPr/>
                  <p:nvPr userDrawn="1"/>
                </p:nvGrpSpPr>
                <p:grpSpPr>
                  <a:xfrm>
                    <a:off x="3681704" y="3175145"/>
                    <a:ext cx="1641688" cy="188019"/>
                    <a:chOff x="3681704" y="3175145"/>
                    <a:chExt cx="1641688" cy="188019"/>
                  </a:xfrm>
                </p:grpSpPr>
                <p:sp>
                  <p:nvSpPr>
                    <p:cNvPr id="37" name="Freeform 7">
                      <a:extLst>
                        <a:ext uri="{FF2B5EF4-FFF2-40B4-BE49-F238E27FC236}">
                          <a16:creationId xmlns:a16="http://schemas.microsoft.com/office/drawing/2014/main" id="{493A1B83-F5EE-456B-BA53-9B37C6102559}"/>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8" name="Freeform 8">
                      <a:extLst>
                        <a:ext uri="{FF2B5EF4-FFF2-40B4-BE49-F238E27FC236}">
                          <a16:creationId xmlns:a16="http://schemas.microsoft.com/office/drawing/2014/main" id="{868F5FA4-2A8E-4921-8274-17B74C3C4654}"/>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3" name="Group 22">
                    <a:extLst>
                      <a:ext uri="{FF2B5EF4-FFF2-40B4-BE49-F238E27FC236}">
                        <a16:creationId xmlns:a16="http://schemas.microsoft.com/office/drawing/2014/main" id="{E1CBF805-5FA8-44A4-A589-8A3B41F3C9A7}"/>
                      </a:ext>
                    </a:extLst>
                  </p:cNvPr>
                  <p:cNvGrpSpPr/>
                  <p:nvPr userDrawn="1"/>
                </p:nvGrpSpPr>
                <p:grpSpPr>
                  <a:xfrm>
                    <a:off x="3256878" y="2765422"/>
                    <a:ext cx="2153490" cy="188019"/>
                    <a:chOff x="3256878" y="2765422"/>
                    <a:chExt cx="2153490" cy="188019"/>
                  </a:xfrm>
                </p:grpSpPr>
                <p:sp>
                  <p:nvSpPr>
                    <p:cNvPr id="35" name="Freeform 7">
                      <a:extLst>
                        <a:ext uri="{FF2B5EF4-FFF2-40B4-BE49-F238E27FC236}">
                          <a16:creationId xmlns:a16="http://schemas.microsoft.com/office/drawing/2014/main" id="{86EEE0A3-6C04-43F1-A001-3CC40005FDC9}"/>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6" name="Freeform 8">
                      <a:extLst>
                        <a:ext uri="{FF2B5EF4-FFF2-40B4-BE49-F238E27FC236}">
                          <a16:creationId xmlns:a16="http://schemas.microsoft.com/office/drawing/2014/main" id="{B45758CB-6323-4884-8324-3137E2D2EEA8}"/>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4" name="Group 23">
                    <a:extLst>
                      <a:ext uri="{FF2B5EF4-FFF2-40B4-BE49-F238E27FC236}">
                        <a16:creationId xmlns:a16="http://schemas.microsoft.com/office/drawing/2014/main" id="{05199874-044A-4AC8-8DB5-53494F662D30}"/>
                      </a:ext>
                    </a:extLst>
                  </p:cNvPr>
                  <p:cNvGrpSpPr/>
                  <p:nvPr userDrawn="1"/>
                </p:nvGrpSpPr>
                <p:grpSpPr>
                  <a:xfrm>
                    <a:off x="3206475" y="2355695"/>
                    <a:ext cx="2023303" cy="188019"/>
                    <a:chOff x="3206475" y="2355695"/>
                    <a:chExt cx="2023303" cy="188019"/>
                  </a:xfrm>
                </p:grpSpPr>
                <p:sp>
                  <p:nvSpPr>
                    <p:cNvPr id="33" name="Freeform 7">
                      <a:extLst>
                        <a:ext uri="{FF2B5EF4-FFF2-40B4-BE49-F238E27FC236}">
                          <a16:creationId xmlns:a16="http://schemas.microsoft.com/office/drawing/2014/main" id="{A6CF6713-CD29-47A4-B12B-CBD7849B9CB0}"/>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4" name="Freeform 8">
                      <a:extLst>
                        <a:ext uri="{FF2B5EF4-FFF2-40B4-BE49-F238E27FC236}">
                          <a16:creationId xmlns:a16="http://schemas.microsoft.com/office/drawing/2014/main" id="{5310FAFF-2D41-43AD-ADA6-85253659D331}"/>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25" name="Group 24">
                    <a:extLst>
                      <a:ext uri="{FF2B5EF4-FFF2-40B4-BE49-F238E27FC236}">
                        <a16:creationId xmlns:a16="http://schemas.microsoft.com/office/drawing/2014/main" id="{B2E5A89F-520E-4E31-9C03-D359E60D62D2}"/>
                      </a:ext>
                    </a:extLst>
                  </p:cNvPr>
                  <p:cNvGrpSpPr/>
                  <p:nvPr userDrawn="1"/>
                </p:nvGrpSpPr>
                <p:grpSpPr>
                  <a:xfrm>
                    <a:off x="3314481" y="1098742"/>
                    <a:ext cx="1699289" cy="188019"/>
                    <a:chOff x="3314481" y="1098742"/>
                    <a:chExt cx="1699289" cy="188019"/>
                  </a:xfrm>
                </p:grpSpPr>
                <p:sp>
                  <p:nvSpPr>
                    <p:cNvPr id="31" name="Freeform 7">
                      <a:extLst>
                        <a:ext uri="{FF2B5EF4-FFF2-40B4-BE49-F238E27FC236}">
                          <a16:creationId xmlns:a16="http://schemas.microsoft.com/office/drawing/2014/main" id="{57911DFB-996C-4B84-B26B-832E1B7826F1}"/>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2" name="Freeform 8">
                      <a:extLst>
                        <a:ext uri="{FF2B5EF4-FFF2-40B4-BE49-F238E27FC236}">
                          <a16:creationId xmlns:a16="http://schemas.microsoft.com/office/drawing/2014/main" id="{924EB933-5E65-464A-8331-A33A4DA380D4}"/>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26" name="Freeform 7">
                    <a:extLst>
                      <a:ext uri="{FF2B5EF4-FFF2-40B4-BE49-F238E27FC236}">
                        <a16:creationId xmlns:a16="http://schemas.microsoft.com/office/drawing/2014/main" id="{C02E231D-074D-44A0-9F8D-64219E780E2B}"/>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27" name="Freeform 8">
                    <a:extLst>
                      <a:ext uri="{FF2B5EF4-FFF2-40B4-BE49-F238E27FC236}">
                        <a16:creationId xmlns:a16="http://schemas.microsoft.com/office/drawing/2014/main" id="{49586FBA-9496-4C43-9F6C-317B9E2FDA64}"/>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8" name="Freeform 14">
                    <a:extLst>
                      <a:ext uri="{FF2B5EF4-FFF2-40B4-BE49-F238E27FC236}">
                        <a16:creationId xmlns:a16="http://schemas.microsoft.com/office/drawing/2014/main" id="{01DAB8D9-7426-4516-A1F2-DAA2083034ED}"/>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29" name="Freeform 16">
                    <a:extLst>
                      <a:ext uri="{FF2B5EF4-FFF2-40B4-BE49-F238E27FC236}">
                        <a16:creationId xmlns:a16="http://schemas.microsoft.com/office/drawing/2014/main" id="{A71732B9-BA7B-460B-8087-9990D00764E3}"/>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0" name="Freeform 13">
                    <a:extLst>
                      <a:ext uri="{FF2B5EF4-FFF2-40B4-BE49-F238E27FC236}">
                        <a16:creationId xmlns:a16="http://schemas.microsoft.com/office/drawing/2014/main" id="{C1F0CD28-DBCA-4030-A8B3-79961DAE800C}"/>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14" name="Freeform 28">
                  <a:extLst>
                    <a:ext uri="{FF2B5EF4-FFF2-40B4-BE49-F238E27FC236}">
                      <a16:creationId xmlns:a16="http://schemas.microsoft.com/office/drawing/2014/main" id="{82B91729-2D27-4ED3-9CAF-D3C56233FEFD}"/>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55" name="Title 1">
            <a:extLst>
              <a:ext uri="{FF2B5EF4-FFF2-40B4-BE49-F238E27FC236}">
                <a16:creationId xmlns:a16="http://schemas.microsoft.com/office/drawing/2014/main" id="{1578E017-D745-4C3E-A286-1608E0E31648}"/>
              </a:ext>
            </a:extLst>
          </p:cNvPr>
          <p:cNvSpPr>
            <a:spLocks noGrp="1"/>
          </p:cNvSpPr>
          <p:nvPr>
            <p:ph type="title"/>
          </p:nvPr>
        </p:nvSpPr>
        <p:spPr>
          <a:xfrm>
            <a:off x="1917016" y="274638"/>
            <a:ext cx="9665384" cy="1143000"/>
          </a:xfrm>
        </p:spPr>
        <p:txBody>
          <a:bodyPr/>
          <a:lstStyle/>
          <a:p>
            <a:r>
              <a:rPr lang="en-US"/>
              <a:t>Click to edit Master title style</a:t>
            </a:r>
          </a:p>
        </p:txBody>
      </p:sp>
      <p:sp>
        <p:nvSpPr>
          <p:cNvPr id="57" name="Text Placeholder 108">
            <a:extLst>
              <a:ext uri="{FF2B5EF4-FFF2-40B4-BE49-F238E27FC236}">
                <a16:creationId xmlns:a16="http://schemas.microsoft.com/office/drawing/2014/main" id="{4BAD8CB8-71F5-471F-89F3-030AB656C490}"/>
              </a:ext>
            </a:extLst>
          </p:cNvPr>
          <p:cNvSpPr>
            <a:spLocks noGrp="1"/>
          </p:cNvSpPr>
          <p:nvPr>
            <p:ph type="body" sz="quarter" idx="13"/>
          </p:nvPr>
        </p:nvSpPr>
        <p:spPr>
          <a:xfrm>
            <a:off x="1956927" y="1968500"/>
            <a:ext cx="5169609" cy="3640138"/>
          </a:xfrm>
          <a:solidFill>
            <a:schemeClr val="bg1"/>
          </a:solidFill>
          <a:ln>
            <a:solidFill>
              <a:schemeClr val="accent1"/>
            </a:solidFill>
          </a:ln>
        </p:spPr>
        <p:txBody>
          <a:bodyPr/>
          <a:lstStyle>
            <a:lvl1pPr>
              <a:defRPr>
                <a:ln>
                  <a:noFill/>
                </a:ln>
                <a:solidFill>
                  <a:schemeClr val="tx1"/>
                </a:solidFill>
              </a:defRPr>
            </a:lvl1pPr>
            <a:lvl2pPr>
              <a:defRPr>
                <a:ln>
                  <a:noFill/>
                </a:ln>
                <a:solidFill>
                  <a:schemeClr val="tx1"/>
                </a:solidFill>
              </a:defRPr>
            </a:lvl2pPr>
            <a:lvl3pPr>
              <a:defRPr>
                <a:ln>
                  <a:noFill/>
                </a:ln>
                <a:solidFill>
                  <a:schemeClr val="tx1"/>
                </a:solidFill>
              </a:defRPr>
            </a:lvl3pPr>
            <a:lvl4pPr>
              <a:defRPr>
                <a:ln>
                  <a:noFill/>
                </a:ln>
                <a:solidFill>
                  <a:schemeClr val="tx1"/>
                </a:solidFill>
              </a:defRPr>
            </a:lvl4pPr>
            <a:lvl5pPr>
              <a:defRPr>
                <a:ln>
                  <a:noFill/>
                </a:ln>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Picture Placeholder 57">
            <a:extLst>
              <a:ext uri="{FF2B5EF4-FFF2-40B4-BE49-F238E27FC236}">
                <a16:creationId xmlns:a16="http://schemas.microsoft.com/office/drawing/2014/main" id="{D0C97AFB-D88E-4096-93F9-0EFA2193A305}"/>
              </a:ext>
            </a:extLst>
          </p:cNvPr>
          <p:cNvSpPr>
            <a:spLocks noGrp="1"/>
          </p:cNvSpPr>
          <p:nvPr>
            <p:ph type="pic" sz="quarter" idx="14"/>
          </p:nvPr>
        </p:nvSpPr>
        <p:spPr>
          <a:xfrm>
            <a:off x="7467600" y="1933575"/>
            <a:ext cx="4014788" cy="3781425"/>
          </a:xfrm>
          <a:solidFill>
            <a:schemeClr val="bg1"/>
          </a:solidFill>
        </p:spPr>
        <p:txBody>
          <a:bodyPr/>
          <a:lstStyle/>
          <a:p>
            <a:endParaRPr lang="en-US"/>
          </a:p>
        </p:txBody>
      </p:sp>
    </p:spTree>
    <p:extLst>
      <p:ext uri="{BB962C8B-B14F-4D97-AF65-F5344CB8AC3E}">
        <p14:creationId xmlns:p14="http://schemas.microsoft.com/office/powerpoint/2010/main" val="220483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2F1AE-5065-4B31-8971-BBE1D7D771EC}" type="datetimeFigureOut">
              <a:rPr lang="en-US" smtClean="0"/>
              <a:pPr/>
              <a:t>2/11/2020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FD911-8171-4566-9A69-B0D9211F5CF2}" type="slidenum">
              <a:rPr lang="en-US" smtClean="0"/>
              <a:pPr/>
              <a:t>‹#›</a:t>
            </a:fld>
            <a:endParaRPr lang="en-US" dirty="0"/>
          </a:p>
        </p:txBody>
      </p:sp>
      <p:sp>
        <p:nvSpPr>
          <p:cNvPr id="8" name="Text Box 35"/>
          <p:cNvSpPr txBox="1">
            <a:spLocks noChangeArrowheads="1"/>
          </p:cNvSpPr>
          <p:nvPr/>
        </p:nvSpPr>
        <p:spPr bwMode="auto">
          <a:xfrm>
            <a:off x="2489200" y="6721475"/>
            <a:ext cx="7213600" cy="107722"/>
          </a:xfrm>
          <a:prstGeom prst="rect">
            <a:avLst/>
          </a:prstGeom>
          <a:noFill/>
          <a:ln w="9525">
            <a:noFill/>
            <a:miter lim="800000"/>
            <a:headEnd/>
            <a:tailEnd/>
          </a:ln>
          <a:effectLst/>
        </p:spPr>
        <p:txBody>
          <a:bodyPr lIns="0" tIns="0" rIns="0" bIns="0">
            <a:spAutoFit/>
          </a:bodyPr>
          <a:lstStyle/>
          <a:p>
            <a:pPr algn="ctr"/>
            <a:r>
              <a:rPr lang="en-US" sz="700" b="1" dirty="0">
                <a:latin typeface="Arial Narrow" pitchFamily="112" charset="0"/>
              </a:rPr>
              <a:t>Use or disclosure of data contained on this sheet is subject to the restriction on the title page of this proposal or quotation.</a:t>
            </a:r>
          </a:p>
        </p:txBody>
      </p:sp>
      <p:sp>
        <p:nvSpPr>
          <p:cNvPr id="9" name="Rectangle 8"/>
          <p:cNvSpPr/>
          <p:nvPr/>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cSld>
  <p:clrMap bg1="lt1" tx1="dk1" bg2="lt2" tx2="dk2" accent1="accent1" accent2="accent2" accent3="accent3" accent4="accent4" accent5="accent5" accent6="accent6" hlink="hlink" folHlink="folHlink"/>
  <p:sldLayoutIdLst>
    <p:sldLayoutId id="2147483667" r:id="rId1"/>
    <p:sldLayoutId id="2147483689" r:id="rId2"/>
    <p:sldLayoutId id="2147483687" r:id="rId3"/>
    <p:sldLayoutId id="2147483685" r:id="rId4"/>
    <p:sldLayoutId id="2147483688" r:id="rId5"/>
    <p:sldLayoutId id="2147483681" r:id="rId6"/>
    <p:sldLayoutId id="2147483686" r:id="rId7"/>
    <p:sldLayoutId id="2147483678" r:id="rId8"/>
    <p:sldLayoutId id="2147483682" r:id="rId9"/>
    <p:sldLayoutId id="2147483679" r:id="rId10"/>
    <p:sldLayoutId id="2147483683" r:id="rId11"/>
    <p:sldLayoutId id="2147483680" r:id="rId12"/>
    <p:sldLayoutId id="2147483684" r:id="rId13"/>
    <p:sldLayoutId id="214748367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santamonica.augusoft.net/index.cfm?method=templates.CustomTemplatePreview&amp;ContentID=211&amp;" TargetMode="Externa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smcmindspace.com/" TargetMode="External"/><Relationship Id="rId2" Type="http://schemas.openxmlformats.org/officeDocument/2006/relationships/hyperlink" Target="http://commed.smc.edu/" TargetMode="Externa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commed.smc.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twitter.com/SMCCommunityEd" TargetMode="External"/><Relationship Id="rId2" Type="http://schemas.openxmlformats.org/officeDocument/2006/relationships/hyperlink" Target="https://www.facebook.com/SantaMonicaCollegeCommunityEducation/"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a:extLst>
              <a:ext uri="{FF2B5EF4-FFF2-40B4-BE49-F238E27FC236}">
                <a16:creationId xmlns:a16="http://schemas.microsoft.com/office/drawing/2014/main" id="{50C93D94-63BE-4AEB-ACFE-A3EF2B58CBAC}"/>
              </a:ext>
            </a:extLst>
          </p:cNvPr>
          <p:cNvSpPr txBox="1">
            <a:spLocks/>
          </p:cNvSpPr>
          <p:nvPr/>
        </p:nvSpPr>
        <p:spPr>
          <a:xfrm>
            <a:off x="5943600" y="1953555"/>
            <a:ext cx="4978120" cy="147544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fontAlgn="auto">
              <a:spcAft>
                <a:spcPts val="0"/>
              </a:spcAft>
            </a:pPr>
            <a:r>
              <a:rPr lang="en-US" b="1" dirty="0"/>
              <a:t/>
            </a:r>
            <a:br>
              <a:rPr lang="en-US" b="1" dirty="0"/>
            </a:br>
            <a:r>
              <a:rPr lang="en-US" b="1" dirty="0"/>
              <a:t>The Building Blocks of Marketing</a:t>
            </a:r>
            <a:endParaRPr lang="en-US" dirty="0"/>
          </a:p>
        </p:txBody>
      </p:sp>
      <p:pic>
        <p:nvPicPr>
          <p:cNvPr id="12" name="Picture 11">
            <a:extLst>
              <a:ext uri="{FF2B5EF4-FFF2-40B4-BE49-F238E27FC236}">
                <a16:creationId xmlns:a16="http://schemas.microsoft.com/office/drawing/2014/main" id="{5D32CD99-8DCD-4341-8725-F69BE654E8DA}"/>
              </a:ext>
            </a:extLst>
          </p:cNvPr>
          <p:cNvPicPr>
            <a:picLocks noChangeAspect="1"/>
          </p:cNvPicPr>
          <p:nvPr/>
        </p:nvPicPr>
        <p:blipFill>
          <a:blip r:embed="rId2"/>
          <a:srcRect/>
          <a:stretch/>
        </p:blipFill>
        <p:spPr>
          <a:xfrm>
            <a:off x="5943599" y="630335"/>
            <a:ext cx="4677833" cy="1101530"/>
          </a:xfrm>
          <a:prstGeom prst="rect">
            <a:avLst/>
          </a:prstGeom>
          <a:ln w="3175">
            <a:solidFill>
              <a:schemeClr val="tx1"/>
            </a:solidFill>
          </a:ln>
        </p:spPr>
      </p:pic>
    </p:spTree>
    <p:extLst>
      <p:ext uri="{BB962C8B-B14F-4D97-AF65-F5344CB8AC3E}">
        <p14:creationId xmlns:p14="http://schemas.microsoft.com/office/powerpoint/2010/main" val="1939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FBB7B-AC97-4214-80DD-64202D488347}"/>
              </a:ext>
            </a:extLst>
          </p:cNvPr>
          <p:cNvSpPr>
            <a:spLocks noGrp="1"/>
          </p:cNvSpPr>
          <p:nvPr>
            <p:ph type="title"/>
          </p:nvPr>
        </p:nvSpPr>
        <p:spPr/>
        <p:txBody>
          <a:bodyPr/>
          <a:lstStyle/>
          <a:p>
            <a:r>
              <a:rPr lang="en-US" dirty="0"/>
              <a:t>Email Marketing</a:t>
            </a:r>
          </a:p>
        </p:txBody>
      </p:sp>
      <p:sp>
        <p:nvSpPr>
          <p:cNvPr id="5" name="Text Placeholder 4">
            <a:extLst>
              <a:ext uri="{FF2B5EF4-FFF2-40B4-BE49-F238E27FC236}">
                <a16:creationId xmlns:a16="http://schemas.microsoft.com/office/drawing/2014/main" id="{63678E06-D54C-4976-9F58-29F0AFA3D445}"/>
              </a:ext>
            </a:extLst>
          </p:cNvPr>
          <p:cNvSpPr>
            <a:spLocks noGrp="1"/>
          </p:cNvSpPr>
          <p:nvPr>
            <p:ph type="body" sz="quarter" idx="13"/>
          </p:nvPr>
        </p:nvSpPr>
        <p:spPr/>
        <p:txBody>
          <a:bodyPr>
            <a:normAutofit lnSpcReduction="10000"/>
          </a:bodyPr>
          <a:lstStyle/>
          <a:p>
            <a:r>
              <a:rPr lang="en-US" dirty="0"/>
              <a:t>Monthly Class Updates—Constant Contact; targeting different groups</a:t>
            </a:r>
            <a:br>
              <a:rPr lang="en-US" dirty="0"/>
            </a:br>
            <a:endParaRPr lang="en-US" dirty="0"/>
          </a:p>
          <a:p>
            <a:r>
              <a:rPr lang="en-US" dirty="0"/>
              <a:t>Monthly e-newsletter (Sound Bites)</a:t>
            </a:r>
          </a:p>
          <a:p>
            <a:pPr marL="0" indent="0">
              <a:buNone/>
            </a:pPr>
            <a:r>
              <a:rPr lang="en-US" dirty="0"/>
              <a:t>    </a:t>
            </a:r>
            <a:r>
              <a:rPr lang="en-US" sz="2800" dirty="0"/>
              <a:t>Now Bi-Monthly</a:t>
            </a:r>
            <a:r>
              <a:rPr lang="en-US" dirty="0"/>
              <a:t/>
            </a:r>
            <a:br>
              <a:rPr lang="en-US" dirty="0"/>
            </a:br>
            <a:endParaRPr lang="en-US" dirty="0"/>
          </a:p>
          <a:p>
            <a:r>
              <a:rPr lang="en-US" dirty="0"/>
              <a:t>Annual Events, Contests  &amp; Promotions</a:t>
            </a:r>
          </a:p>
        </p:txBody>
      </p:sp>
    </p:spTree>
    <p:extLst>
      <p:ext uri="{BB962C8B-B14F-4D97-AF65-F5344CB8AC3E}">
        <p14:creationId xmlns:p14="http://schemas.microsoft.com/office/powerpoint/2010/main" val="427067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FBB7B-AC97-4214-80DD-64202D488347}"/>
              </a:ext>
            </a:extLst>
          </p:cNvPr>
          <p:cNvSpPr>
            <a:spLocks noGrp="1"/>
          </p:cNvSpPr>
          <p:nvPr>
            <p:ph type="title"/>
          </p:nvPr>
        </p:nvSpPr>
        <p:spPr/>
        <p:txBody>
          <a:bodyPr/>
          <a:lstStyle/>
          <a:p>
            <a:r>
              <a:rPr lang="en-US" dirty="0"/>
              <a:t>Email Marketing</a:t>
            </a:r>
          </a:p>
        </p:txBody>
      </p:sp>
      <p:sp>
        <p:nvSpPr>
          <p:cNvPr id="5" name="Text Placeholder 4">
            <a:extLst>
              <a:ext uri="{FF2B5EF4-FFF2-40B4-BE49-F238E27FC236}">
                <a16:creationId xmlns:a16="http://schemas.microsoft.com/office/drawing/2014/main" id="{63678E06-D54C-4976-9F58-29F0AFA3D445}"/>
              </a:ext>
            </a:extLst>
          </p:cNvPr>
          <p:cNvSpPr>
            <a:spLocks noGrp="1"/>
          </p:cNvSpPr>
          <p:nvPr>
            <p:ph type="body" sz="quarter" idx="13"/>
          </p:nvPr>
        </p:nvSpPr>
        <p:spPr/>
        <p:txBody>
          <a:bodyPr/>
          <a:lstStyle/>
          <a:p>
            <a:pPr marL="0" indent="0">
              <a:buNone/>
            </a:pPr>
            <a:r>
              <a:rPr lang="en-US" b="1" dirty="0"/>
              <a:t>Monthly Course Updates:</a:t>
            </a:r>
            <a:br>
              <a:rPr lang="en-US" b="1" dirty="0"/>
            </a:br>
            <a:endParaRPr lang="en-US" sz="2000" b="1" dirty="0"/>
          </a:p>
          <a:p>
            <a:r>
              <a:rPr lang="en-US" dirty="0"/>
              <a:t>General students</a:t>
            </a:r>
          </a:p>
          <a:p>
            <a:r>
              <a:rPr lang="en-US" dirty="0"/>
              <a:t>Business students</a:t>
            </a:r>
          </a:p>
          <a:p>
            <a:r>
              <a:rPr lang="en-US" dirty="0"/>
              <a:t>CourseHorse students</a:t>
            </a:r>
          </a:p>
          <a:p>
            <a:r>
              <a:rPr lang="en-US" dirty="0"/>
              <a:t>Ed2Go online-targeted</a:t>
            </a:r>
          </a:p>
        </p:txBody>
      </p:sp>
      <p:pic>
        <p:nvPicPr>
          <p:cNvPr id="3" name="Picture 2">
            <a:extLst>
              <a:ext uri="{FF2B5EF4-FFF2-40B4-BE49-F238E27FC236}">
                <a16:creationId xmlns:a16="http://schemas.microsoft.com/office/drawing/2014/main" id="{FF9556C6-F52B-4398-B068-70C0117E4882}"/>
              </a:ext>
            </a:extLst>
          </p:cNvPr>
          <p:cNvPicPr>
            <a:picLocks noChangeAspect="1"/>
          </p:cNvPicPr>
          <p:nvPr/>
        </p:nvPicPr>
        <p:blipFill>
          <a:blip r:embed="rId2"/>
          <a:stretch>
            <a:fillRect/>
          </a:stretch>
        </p:blipFill>
        <p:spPr>
          <a:xfrm>
            <a:off x="7239000" y="2514600"/>
            <a:ext cx="889000" cy="1454097"/>
          </a:xfrm>
          <a:prstGeom prst="rect">
            <a:avLst/>
          </a:prstGeom>
          <a:ln w="3175">
            <a:solidFill>
              <a:schemeClr val="tx1"/>
            </a:solidFill>
          </a:ln>
        </p:spPr>
      </p:pic>
      <p:pic>
        <p:nvPicPr>
          <p:cNvPr id="7" name="Picture 6">
            <a:extLst>
              <a:ext uri="{FF2B5EF4-FFF2-40B4-BE49-F238E27FC236}">
                <a16:creationId xmlns:a16="http://schemas.microsoft.com/office/drawing/2014/main" id="{7E1C3329-BFEB-414D-8541-67E390E3B00B}"/>
              </a:ext>
            </a:extLst>
          </p:cNvPr>
          <p:cNvPicPr>
            <a:picLocks noChangeAspect="1"/>
          </p:cNvPicPr>
          <p:nvPr/>
        </p:nvPicPr>
        <p:blipFill>
          <a:blip r:embed="rId3"/>
          <a:stretch>
            <a:fillRect/>
          </a:stretch>
        </p:blipFill>
        <p:spPr>
          <a:xfrm>
            <a:off x="9284987" y="3429000"/>
            <a:ext cx="850467" cy="1336448"/>
          </a:xfrm>
          <a:prstGeom prst="rect">
            <a:avLst/>
          </a:prstGeom>
          <a:ln w="3175">
            <a:solidFill>
              <a:schemeClr val="tx1"/>
            </a:solidFill>
          </a:ln>
        </p:spPr>
      </p:pic>
      <p:pic>
        <p:nvPicPr>
          <p:cNvPr id="9" name="Picture 8">
            <a:extLst>
              <a:ext uri="{FF2B5EF4-FFF2-40B4-BE49-F238E27FC236}">
                <a16:creationId xmlns:a16="http://schemas.microsoft.com/office/drawing/2014/main" id="{DAC44E6E-15F3-4ECC-844F-CC106028439F}"/>
              </a:ext>
            </a:extLst>
          </p:cNvPr>
          <p:cNvPicPr>
            <a:picLocks noChangeAspect="1"/>
          </p:cNvPicPr>
          <p:nvPr/>
        </p:nvPicPr>
        <p:blipFill>
          <a:blip r:embed="rId4"/>
          <a:srcRect/>
          <a:stretch/>
        </p:blipFill>
        <p:spPr>
          <a:xfrm>
            <a:off x="8229600" y="2971800"/>
            <a:ext cx="953787" cy="1395997"/>
          </a:xfrm>
          <a:prstGeom prst="rect">
            <a:avLst/>
          </a:prstGeom>
          <a:ln w="3175">
            <a:solidFill>
              <a:schemeClr val="tx1"/>
            </a:solidFill>
          </a:ln>
        </p:spPr>
      </p:pic>
      <p:pic>
        <p:nvPicPr>
          <p:cNvPr id="11" name="Picture 10">
            <a:extLst>
              <a:ext uri="{FF2B5EF4-FFF2-40B4-BE49-F238E27FC236}">
                <a16:creationId xmlns:a16="http://schemas.microsoft.com/office/drawing/2014/main" id="{53E80CE3-6661-4E6A-BEE5-E6BC681A84F1}"/>
              </a:ext>
            </a:extLst>
          </p:cNvPr>
          <p:cNvPicPr>
            <a:picLocks noChangeAspect="1"/>
          </p:cNvPicPr>
          <p:nvPr/>
        </p:nvPicPr>
        <p:blipFill>
          <a:blip r:embed="rId5"/>
          <a:stretch>
            <a:fillRect/>
          </a:stretch>
        </p:blipFill>
        <p:spPr>
          <a:xfrm>
            <a:off x="10211654" y="3860800"/>
            <a:ext cx="944770" cy="1249362"/>
          </a:xfrm>
          <a:prstGeom prst="rect">
            <a:avLst/>
          </a:prstGeom>
          <a:ln w="3175">
            <a:solidFill>
              <a:schemeClr val="tx1"/>
            </a:solidFill>
          </a:ln>
        </p:spPr>
      </p:pic>
    </p:spTree>
    <p:extLst>
      <p:ext uri="{BB962C8B-B14F-4D97-AF65-F5344CB8AC3E}">
        <p14:creationId xmlns:p14="http://schemas.microsoft.com/office/powerpoint/2010/main" val="80890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FBB7B-AC97-4214-80DD-64202D488347}"/>
              </a:ext>
            </a:extLst>
          </p:cNvPr>
          <p:cNvSpPr>
            <a:spLocks noGrp="1"/>
          </p:cNvSpPr>
          <p:nvPr>
            <p:ph type="title"/>
          </p:nvPr>
        </p:nvSpPr>
        <p:spPr/>
        <p:txBody>
          <a:bodyPr/>
          <a:lstStyle/>
          <a:p>
            <a:r>
              <a:rPr lang="en-US" dirty="0"/>
              <a:t>Email Marketing</a:t>
            </a:r>
          </a:p>
        </p:txBody>
      </p:sp>
      <p:sp>
        <p:nvSpPr>
          <p:cNvPr id="5" name="Text Placeholder 4">
            <a:extLst>
              <a:ext uri="{FF2B5EF4-FFF2-40B4-BE49-F238E27FC236}">
                <a16:creationId xmlns:a16="http://schemas.microsoft.com/office/drawing/2014/main" id="{63678E06-D54C-4976-9F58-29F0AFA3D445}"/>
              </a:ext>
            </a:extLst>
          </p:cNvPr>
          <p:cNvSpPr>
            <a:spLocks noGrp="1"/>
          </p:cNvSpPr>
          <p:nvPr>
            <p:ph type="body" sz="quarter" idx="13"/>
          </p:nvPr>
        </p:nvSpPr>
        <p:spPr/>
        <p:txBody>
          <a:bodyPr/>
          <a:lstStyle/>
          <a:p>
            <a:pPr marL="0" indent="0">
              <a:buNone/>
            </a:pPr>
            <a:r>
              <a:rPr lang="en-US" b="1" dirty="0"/>
              <a:t>E-Newsletter:</a:t>
            </a:r>
            <a:br>
              <a:rPr lang="en-US" b="1" dirty="0"/>
            </a:br>
            <a:endParaRPr lang="en-US" sz="2000" b="1" dirty="0"/>
          </a:p>
          <a:p>
            <a:r>
              <a:rPr lang="en-US" dirty="0"/>
              <a:t> </a:t>
            </a:r>
            <a:r>
              <a:rPr lang="en-US" dirty="0">
                <a:hlinkClick r:id="rId2"/>
              </a:rPr>
              <a:t>Sound Bites </a:t>
            </a:r>
            <a:r>
              <a:rPr lang="en-US" dirty="0"/>
              <a:t/>
            </a:r>
            <a:br>
              <a:rPr lang="en-US" dirty="0"/>
            </a:br>
            <a:r>
              <a:rPr lang="en-US" sz="2400" dirty="0"/>
              <a:t>Newsletter &amp; Landing page</a:t>
            </a:r>
          </a:p>
        </p:txBody>
      </p:sp>
      <p:pic>
        <p:nvPicPr>
          <p:cNvPr id="6" name="Picture 5">
            <a:extLst>
              <a:ext uri="{FF2B5EF4-FFF2-40B4-BE49-F238E27FC236}">
                <a16:creationId xmlns:a16="http://schemas.microsoft.com/office/drawing/2014/main" id="{DC62CB84-480E-4646-892D-5720ECD3651C}"/>
              </a:ext>
            </a:extLst>
          </p:cNvPr>
          <p:cNvPicPr>
            <a:picLocks noChangeAspect="1"/>
          </p:cNvPicPr>
          <p:nvPr/>
        </p:nvPicPr>
        <p:blipFill>
          <a:blip r:embed="rId3"/>
          <a:stretch>
            <a:fillRect/>
          </a:stretch>
        </p:blipFill>
        <p:spPr>
          <a:xfrm>
            <a:off x="7218437" y="2547508"/>
            <a:ext cx="1369407" cy="1996025"/>
          </a:xfrm>
          <a:prstGeom prst="rect">
            <a:avLst/>
          </a:prstGeom>
          <a:ln w="3175">
            <a:solidFill>
              <a:schemeClr val="tx1"/>
            </a:solidFill>
          </a:ln>
        </p:spPr>
      </p:pic>
      <p:pic>
        <p:nvPicPr>
          <p:cNvPr id="10" name="Picture 9">
            <a:extLst>
              <a:ext uri="{FF2B5EF4-FFF2-40B4-BE49-F238E27FC236}">
                <a16:creationId xmlns:a16="http://schemas.microsoft.com/office/drawing/2014/main" id="{DA6EA0A4-FEFC-411A-9389-00D1A263DD0E}"/>
              </a:ext>
            </a:extLst>
          </p:cNvPr>
          <p:cNvPicPr>
            <a:picLocks noChangeAspect="1"/>
          </p:cNvPicPr>
          <p:nvPr/>
        </p:nvPicPr>
        <p:blipFill>
          <a:blip r:embed="rId4"/>
          <a:stretch>
            <a:fillRect/>
          </a:stretch>
        </p:blipFill>
        <p:spPr>
          <a:xfrm>
            <a:off x="9213813" y="3124200"/>
            <a:ext cx="1369407" cy="1789735"/>
          </a:xfrm>
          <a:prstGeom prst="rect">
            <a:avLst/>
          </a:prstGeom>
          <a:ln w="3175">
            <a:solidFill>
              <a:schemeClr val="tx1"/>
            </a:solidFill>
          </a:ln>
        </p:spPr>
      </p:pic>
      <p:sp>
        <p:nvSpPr>
          <p:cNvPr id="7" name="TextBox 6">
            <a:extLst>
              <a:ext uri="{FF2B5EF4-FFF2-40B4-BE49-F238E27FC236}">
                <a16:creationId xmlns:a16="http://schemas.microsoft.com/office/drawing/2014/main" id="{D87F098F-E5B7-4023-ABA6-E07B8FA54C0F}"/>
              </a:ext>
            </a:extLst>
          </p:cNvPr>
          <p:cNvSpPr txBox="1"/>
          <p:nvPr/>
        </p:nvSpPr>
        <p:spPr>
          <a:xfrm>
            <a:off x="7543800" y="4512854"/>
            <a:ext cx="914400" cy="369332"/>
          </a:xfrm>
          <a:prstGeom prst="rect">
            <a:avLst/>
          </a:prstGeom>
          <a:noFill/>
        </p:spPr>
        <p:txBody>
          <a:bodyPr wrap="square" rtlCol="0">
            <a:spAutoFit/>
          </a:bodyPr>
          <a:lstStyle/>
          <a:p>
            <a:r>
              <a:rPr lang="en-US" sz="1800" dirty="0">
                <a:latin typeface="+mn-lt"/>
              </a:rPr>
              <a:t>Email</a:t>
            </a:r>
          </a:p>
        </p:txBody>
      </p:sp>
      <p:sp>
        <p:nvSpPr>
          <p:cNvPr id="8" name="TextBox 7">
            <a:extLst>
              <a:ext uri="{FF2B5EF4-FFF2-40B4-BE49-F238E27FC236}">
                <a16:creationId xmlns:a16="http://schemas.microsoft.com/office/drawing/2014/main" id="{451D1D4F-056F-44CC-81F4-CDDC01374F37}"/>
              </a:ext>
            </a:extLst>
          </p:cNvPr>
          <p:cNvSpPr txBox="1"/>
          <p:nvPr/>
        </p:nvSpPr>
        <p:spPr>
          <a:xfrm>
            <a:off x="9162914" y="4913935"/>
            <a:ext cx="1657486" cy="369332"/>
          </a:xfrm>
          <a:prstGeom prst="rect">
            <a:avLst/>
          </a:prstGeom>
          <a:noFill/>
        </p:spPr>
        <p:txBody>
          <a:bodyPr wrap="square" rtlCol="0">
            <a:spAutoFit/>
          </a:bodyPr>
          <a:lstStyle/>
          <a:p>
            <a:r>
              <a:rPr lang="en-US" sz="1800" dirty="0">
                <a:latin typeface="+mn-lt"/>
              </a:rPr>
              <a:t>Landing page</a:t>
            </a:r>
          </a:p>
        </p:txBody>
      </p:sp>
    </p:spTree>
    <p:extLst>
      <p:ext uri="{BB962C8B-B14F-4D97-AF65-F5344CB8AC3E}">
        <p14:creationId xmlns:p14="http://schemas.microsoft.com/office/powerpoint/2010/main" val="126257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FBB7B-AC97-4214-80DD-64202D488347}"/>
              </a:ext>
            </a:extLst>
          </p:cNvPr>
          <p:cNvSpPr>
            <a:spLocks noGrp="1"/>
          </p:cNvSpPr>
          <p:nvPr>
            <p:ph type="title"/>
          </p:nvPr>
        </p:nvSpPr>
        <p:spPr/>
        <p:txBody>
          <a:bodyPr/>
          <a:lstStyle/>
          <a:p>
            <a:r>
              <a:rPr lang="en-US" dirty="0"/>
              <a:t>Email Marketing</a:t>
            </a:r>
          </a:p>
        </p:txBody>
      </p:sp>
      <p:sp>
        <p:nvSpPr>
          <p:cNvPr id="5" name="Text Placeholder 4">
            <a:extLst>
              <a:ext uri="{FF2B5EF4-FFF2-40B4-BE49-F238E27FC236}">
                <a16:creationId xmlns:a16="http://schemas.microsoft.com/office/drawing/2014/main" id="{63678E06-D54C-4976-9F58-29F0AFA3D445}"/>
              </a:ext>
            </a:extLst>
          </p:cNvPr>
          <p:cNvSpPr>
            <a:spLocks noGrp="1"/>
          </p:cNvSpPr>
          <p:nvPr>
            <p:ph type="body" sz="quarter" idx="13"/>
          </p:nvPr>
        </p:nvSpPr>
        <p:spPr/>
        <p:txBody>
          <a:bodyPr>
            <a:normAutofit/>
          </a:bodyPr>
          <a:lstStyle/>
          <a:p>
            <a:pPr marL="0" indent="0">
              <a:buNone/>
            </a:pPr>
            <a:r>
              <a:rPr lang="en-US" b="1" dirty="0"/>
              <a:t>Special Announcements</a:t>
            </a:r>
            <a:br>
              <a:rPr lang="en-US" b="1" dirty="0"/>
            </a:br>
            <a:endParaRPr lang="en-US" sz="2000" b="1" dirty="0"/>
          </a:p>
          <a:p>
            <a:r>
              <a:rPr lang="en-US" dirty="0"/>
              <a:t> Events:  Open House</a:t>
            </a:r>
          </a:p>
          <a:p>
            <a:r>
              <a:rPr lang="en-US" dirty="0"/>
              <a:t>Contest:  Photo Contest</a:t>
            </a:r>
          </a:p>
          <a:p>
            <a:r>
              <a:rPr lang="en-US" dirty="0"/>
              <a:t>Promotions: </a:t>
            </a:r>
          </a:p>
          <a:p>
            <a:pPr marL="0" indent="0">
              <a:buNone/>
            </a:pPr>
            <a:r>
              <a:rPr lang="en-US" sz="2400" dirty="0"/>
              <a:t>      Black Friday/Cyber Monday</a:t>
            </a:r>
          </a:p>
        </p:txBody>
      </p:sp>
      <p:pic>
        <p:nvPicPr>
          <p:cNvPr id="6" name="Picture 5">
            <a:extLst>
              <a:ext uri="{FF2B5EF4-FFF2-40B4-BE49-F238E27FC236}">
                <a16:creationId xmlns:a16="http://schemas.microsoft.com/office/drawing/2014/main" id="{AC19DED0-AA50-425C-8454-2ADABB528B36}"/>
              </a:ext>
            </a:extLst>
          </p:cNvPr>
          <p:cNvPicPr>
            <a:picLocks noChangeAspect="1"/>
          </p:cNvPicPr>
          <p:nvPr/>
        </p:nvPicPr>
        <p:blipFill>
          <a:blip r:embed="rId2"/>
          <a:stretch>
            <a:fillRect/>
          </a:stretch>
        </p:blipFill>
        <p:spPr>
          <a:xfrm>
            <a:off x="7696200" y="2889617"/>
            <a:ext cx="1047751" cy="928871"/>
          </a:xfrm>
          <a:prstGeom prst="rect">
            <a:avLst/>
          </a:prstGeom>
          <a:ln w="3175">
            <a:solidFill>
              <a:schemeClr val="tx1"/>
            </a:solidFill>
          </a:ln>
        </p:spPr>
      </p:pic>
      <p:pic>
        <p:nvPicPr>
          <p:cNvPr id="7" name="Picture Placeholder 5">
            <a:extLst>
              <a:ext uri="{FF2B5EF4-FFF2-40B4-BE49-F238E27FC236}">
                <a16:creationId xmlns:a16="http://schemas.microsoft.com/office/drawing/2014/main" id="{F6100116-82E5-496A-9986-6D65F1936258}"/>
              </a:ext>
            </a:extLst>
          </p:cNvPr>
          <p:cNvPicPr>
            <a:picLocks noChangeAspect="1"/>
          </p:cNvPicPr>
          <p:nvPr/>
        </p:nvPicPr>
        <p:blipFill>
          <a:blip r:embed="rId3"/>
          <a:srcRect t="3198" b="3198"/>
          <a:stretch>
            <a:fillRect/>
          </a:stretch>
        </p:blipFill>
        <p:spPr>
          <a:xfrm>
            <a:off x="8839200" y="3325063"/>
            <a:ext cx="1047751" cy="986850"/>
          </a:xfrm>
          <a:prstGeom prst="rect">
            <a:avLst/>
          </a:prstGeom>
          <a:ln w="3175">
            <a:solidFill>
              <a:schemeClr val="tx1"/>
            </a:solidFill>
          </a:ln>
        </p:spPr>
      </p:pic>
      <p:pic>
        <p:nvPicPr>
          <p:cNvPr id="3" name="Picture 2">
            <a:extLst>
              <a:ext uri="{FF2B5EF4-FFF2-40B4-BE49-F238E27FC236}">
                <a16:creationId xmlns:a16="http://schemas.microsoft.com/office/drawing/2014/main" id="{00210B70-345B-495E-9AAA-180412881441}"/>
              </a:ext>
            </a:extLst>
          </p:cNvPr>
          <p:cNvPicPr>
            <a:picLocks noChangeAspect="1"/>
          </p:cNvPicPr>
          <p:nvPr/>
        </p:nvPicPr>
        <p:blipFill>
          <a:blip r:embed="rId4"/>
          <a:stretch>
            <a:fillRect/>
          </a:stretch>
        </p:blipFill>
        <p:spPr>
          <a:xfrm>
            <a:off x="9956800" y="3594625"/>
            <a:ext cx="1047752" cy="1434575"/>
          </a:xfrm>
          <a:prstGeom prst="rect">
            <a:avLst/>
          </a:prstGeom>
          <a:ln w="3175">
            <a:solidFill>
              <a:schemeClr val="tx1"/>
            </a:solidFill>
          </a:ln>
        </p:spPr>
      </p:pic>
    </p:spTree>
    <p:extLst>
      <p:ext uri="{BB962C8B-B14F-4D97-AF65-F5344CB8AC3E}">
        <p14:creationId xmlns:p14="http://schemas.microsoft.com/office/powerpoint/2010/main" val="231743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FBB7B-AC97-4214-80DD-64202D488347}"/>
              </a:ext>
            </a:extLst>
          </p:cNvPr>
          <p:cNvSpPr>
            <a:spLocks noGrp="1"/>
          </p:cNvSpPr>
          <p:nvPr>
            <p:ph type="title"/>
          </p:nvPr>
        </p:nvSpPr>
        <p:spPr/>
        <p:txBody>
          <a:bodyPr/>
          <a:lstStyle/>
          <a:p>
            <a:r>
              <a:rPr lang="en-US" dirty="0"/>
              <a:t>Email Marketing</a:t>
            </a:r>
          </a:p>
        </p:txBody>
      </p:sp>
      <p:sp>
        <p:nvSpPr>
          <p:cNvPr id="5" name="Text Placeholder 4">
            <a:extLst>
              <a:ext uri="{FF2B5EF4-FFF2-40B4-BE49-F238E27FC236}">
                <a16:creationId xmlns:a16="http://schemas.microsoft.com/office/drawing/2014/main" id="{63678E06-D54C-4976-9F58-29F0AFA3D445}"/>
              </a:ext>
            </a:extLst>
          </p:cNvPr>
          <p:cNvSpPr>
            <a:spLocks noGrp="1"/>
          </p:cNvSpPr>
          <p:nvPr>
            <p:ph type="body" sz="quarter" idx="13"/>
          </p:nvPr>
        </p:nvSpPr>
        <p:spPr>
          <a:xfrm>
            <a:off x="2514600" y="1968500"/>
            <a:ext cx="9004300" cy="3640138"/>
          </a:xfrm>
        </p:spPr>
        <p:txBody>
          <a:bodyPr>
            <a:normAutofit lnSpcReduction="10000"/>
          </a:bodyPr>
          <a:lstStyle/>
          <a:p>
            <a:pPr marL="0" indent="0">
              <a:buNone/>
            </a:pPr>
            <a:r>
              <a:rPr lang="en-US" b="1" dirty="0"/>
              <a:t>Building Email Lists</a:t>
            </a:r>
            <a:br>
              <a:rPr lang="en-US" b="1" dirty="0"/>
            </a:br>
            <a:endParaRPr lang="en-US" sz="2200" b="1" dirty="0"/>
          </a:p>
          <a:p>
            <a:r>
              <a:rPr lang="en-US" dirty="0"/>
              <a:t> Web email registration forms</a:t>
            </a:r>
          </a:p>
          <a:p>
            <a:r>
              <a:rPr lang="en-US" dirty="0"/>
              <a:t>Class schedule requests</a:t>
            </a:r>
          </a:p>
          <a:p>
            <a:r>
              <a:rPr lang="en-US" dirty="0"/>
              <a:t>Class registration lists</a:t>
            </a:r>
          </a:p>
          <a:p>
            <a:r>
              <a:rPr lang="en-US" dirty="0"/>
              <a:t>Ed2Go students</a:t>
            </a:r>
          </a:p>
          <a:p>
            <a:r>
              <a:rPr lang="en-US" dirty="0"/>
              <a:t>CourseHorse students</a:t>
            </a:r>
          </a:p>
        </p:txBody>
      </p:sp>
    </p:spTree>
    <p:extLst>
      <p:ext uri="{BB962C8B-B14F-4D97-AF65-F5344CB8AC3E}">
        <p14:creationId xmlns:p14="http://schemas.microsoft.com/office/powerpoint/2010/main" val="2089790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FBB7B-AC97-4214-80DD-64202D488347}"/>
              </a:ext>
            </a:extLst>
          </p:cNvPr>
          <p:cNvSpPr>
            <a:spLocks noGrp="1"/>
          </p:cNvSpPr>
          <p:nvPr>
            <p:ph type="title"/>
          </p:nvPr>
        </p:nvSpPr>
        <p:spPr/>
        <p:txBody>
          <a:bodyPr/>
          <a:lstStyle/>
          <a:p>
            <a:r>
              <a:rPr lang="en-US" dirty="0"/>
              <a:t>Events, Contests &amp; Promotions</a:t>
            </a:r>
          </a:p>
        </p:txBody>
      </p:sp>
      <p:sp>
        <p:nvSpPr>
          <p:cNvPr id="5" name="Text Placeholder 4">
            <a:extLst>
              <a:ext uri="{FF2B5EF4-FFF2-40B4-BE49-F238E27FC236}">
                <a16:creationId xmlns:a16="http://schemas.microsoft.com/office/drawing/2014/main" id="{63678E06-D54C-4976-9F58-29F0AFA3D445}"/>
              </a:ext>
            </a:extLst>
          </p:cNvPr>
          <p:cNvSpPr>
            <a:spLocks noGrp="1"/>
          </p:cNvSpPr>
          <p:nvPr>
            <p:ph type="body" sz="quarter" idx="13"/>
          </p:nvPr>
        </p:nvSpPr>
        <p:spPr/>
        <p:txBody>
          <a:bodyPr>
            <a:normAutofit/>
          </a:bodyPr>
          <a:lstStyle/>
          <a:p>
            <a:pPr marL="0" indent="0">
              <a:buNone/>
            </a:pPr>
            <a:r>
              <a:rPr lang="en-US" b="1" dirty="0"/>
              <a:t>Special Announcements</a:t>
            </a:r>
            <a:br>
              <a:rPr lang="en-US" b="1" dirty="0"/>
            </a:br>
            <a:endParaRPr lang="en-US" sz="2000" b="1" dirty="0"/>
          </a:p>
          <a:p>
            <a:r>
              <a:rPr lang="en-US" dirty="0"/>
              <a:t> Events:  Open House</a:t>
            </a:r>
          </a:p>
          <a:p>
            <a:r>
              <a:rPr lang="en-US" dirty="0"/>
              <a:t>Contests:  Photo Contest</a:t>
            </a:r>
          </a:p>
          <a:p>
            <a:r>
              <a:rPr lang="en-US" dirty="0"/>
              <a:t>Promotions: </a:t>
            </a:r>
          </a:p>
          <a:p>
            <a:pPr marL="0" indent="0">
              <a:buNone/>
            </a:pPr>
            <a:r>
              <a:rPr lang="en-US" sz="2400" dirty="0"/>
              <a:t>      Black Friday; Cyber Monday</a:t>
            </a:r>
          </a:p>
        </p:txBody>
      </p:sp>
      <p:pic>
        <p:nvPicPr>
          <p:cNvPr id="6" name="Picture 5">
            <a:extLst>
              <a:ext uri="{FF2B5EF4-FFF2-40B4-BE49-F238E27FC236}">
                <a16:creationId xmlns:a16="http://schemas.microsoft.com/office/drawing/2014/main" id="{AC19DED0-AA50-425C-8454-2ADABB528B36}"/>
              </a:ext>
            </a:extLst>
          </p:cNvPr>
          <p:cNvPicPr>
            <a:picLocks noChangeAspect="1"/>
          </p:cNvPicPr>
          <p:nvPr/>
        </p:nvPicPr>
        <p:blipFill>
          <a:blip r:embed="rId2"/>
          <a:stretch>
            <a:fillRect/>
          </a:stretch>
        </p:blipFill>
        <p:spPr>
          <a:xfrm>
            <a:off x="7696200" y="2889617"/>
            <a:ext cx="1047751" cy="928871"/>
          </a:xfrm>
          <a:prstGeom prst="rect">
            <a:avLst/>
          </a:prstGeom>
          <a:ln w="3175">
            <a:solidFill>
              <a:schemeClr val="tx1"/>
            </a:solidFill>
          </a:ln>
        </p:spPr>
      </p:pic>
      <p:pic>
        <p:nvPicPr>
          <p:cNvPr id="7" name="Picture Placeholder 5">
            <a:extLst>
              <a:ext uri="{FF2B5EF4-FFF2-40B4-BE49-F238E27FC236}">
                <a16:creationId xmlns:a16="http://schemas.microsoft.com/office/drawing/2014/main" id="{F6100116-82E5-496A-9986-6D65F1936258}"/>
              </a:ext>
            </a:extLst>
          </p:cNvPr>
          <p:cNvPicPr>
            <a:picLocks noChangeAspect="1"/>
          </p:cNvPicPr>
          <p:nvPr/>
        </p:nvPicPr>
        <p:blipFill>
          <a:blip r:embed="rId3"/>
          <a:srcRect t="3198" b="3198"/>
          <a:stretch>
            <a:fillRect/>
          </a:stretch>
        </p:blipFill>
        <p:spPr>
          <a:xfrm>
            <a:off x="8839200" y="3325063"/>
            <a:ext cx="1047751" cy="986850"/>
          </a:xfrm>
          <a:prstGeom prst="rect">
            <a:avLst/>
          </a:prstGeom>
          <a:ln w="3175">
            <a:solidFill>
              <a:schemeClr val="tx1"/>
            </a:solidFill>
          </a:ln>
        </p:spPr>
      </p:pic>
      <p:pic>
        <p:nvPicPr>
          <p:cNvPr id="3" name="Picture 2">
            <a:extLst>
              <a:ext uri="{FF2B5EF4-FFF2-40B4-BE49-F238E27FC236}">
                <a16:creationId xmlns:a16="http://schemas.microsoft.com/office/drawing/2014/main" id="{00210B70-345B-495E-9AAA-180412881441}"/>
              </a:ext>
            </a:extLst>
          </p:cNvPr>
          <p:cNvPicPr>
            <a:picLocks noChangeAspect="1"/>
          </p:cNvPicPr>
          <p:nvPr/>
        </p:nvPicPr>
        <p:blipFill>
          <a:blip r:embed="rId4"/>
          <a:stretch>
            <a:fillRect/>
          </a:stretch>
        </p:blipFill>
        <p:spPr>
          <a:xfrm>
            <a:off x="9956800" y="3594625"/>
            <a:ext cx="1047752" cy="1434575"/>
          </a:xfrm>
          <a:prstGeom prst="rect">
            <a:avLst/>
          </a:prstGeom>
          <a:ln w="3175">
            <a:solidFill>
              <a:schemeClr val="tx1"/>
            </a:solidFill>
          </a:ln>
        </p:spPr>
      </p:pic>
    </p:spTree>
    <p:extLst>
      <p:ext uri="{BB962C8B-B14F-4D97-AF65-F5344CB8AC3E}">
        <p14:creationId xmlns:p14="http://schemas.microsoft.com/office/powerpoint/2010/main" val="211905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58875-4F65-453C-8FAC-854FEDDD9645}"/>
              </a:ext>
            </a:extLst>
          </p:cNvPr>
          <p:cNvSpPr>
            <a:spLocks noGrp="1"/>
          </p:cNvSpPr>
          <p:nvPr>
            <p:ph type="title"/>
          </p:nvPr>
        </p:nvSpPr>
        <p:spPr/>
        <p:txBody>
          <a:bodyPr/>
          <a:lstStyle/>
          <a:p>
            <a:r>
              <a:rPr lang="en-US" dirty="0"/>
              <a:t>Events</a:t>
            </a:r>
          </a:p>
        </p:txBody>
      </p:sp>
      <p:sp>
        <p:nvSpPr>
          <p:cNvPr id="5" name="Text Placeholder 4">
            <a:extLst>
              <a:ext uri="{FF2B5EF4-FFF2-40B4-BE49-F238E27FC236}">
                <a16:creationId xmlns:a16="http://schemas.microsoft.com/office/drawing/2014/main" id="{B52DD8ED-28B4-41BA-9505-CBA59F4EF979}"/>
              </a:ext>
            </a:extLst>
          </p:cNvPr>
          <p:cNvSpPr>
            <a:spLocks noGrp="1"/>
          </p:cNvSpPr>
          <p:nvPr>
            <p:ph type="body" sz="quarter" idx="13"/>
          </p:nvPr>
        </p:nvSpPr>
        <p:spPr/>
        <p:txBody>
          <a:bodyPr/>
          <a:lstStyle/>
          <a:p>
            <a:pPr marL="0" indent="0">
              <a:buNone/>
            </a:pPr>
            <a:r>
              <a:rPr lang="en-US" b="1" dirty="0"/>
              <a:t>Open House</a:t>
            </a:r>
          </a:p>
          <a:p>
            <a:r>
              <a:rPr lang="en-US" b="1" dirty="0"/>
              <a:t>Meet &amp; Greet—Instructors meet Public</a:t>
            </a:r>
          </a:p>
          <a:p>
            <a:r>
              <a:rPr lang="en-US" b="1" dirty="0"/>
              <a:t>Class Presentations</a:t>
            </a:r>
          </a:p>
          <a:p>
            <a:r>
              <a:rPr lang="en-US" b="1" dirty="0"/>
              <a:t>Community Engagement</a:t>
            </a:r>
          </a:p>
        </p:txBody>
      </p:sp>
      <p:pic>
        <p:nvPicPr>
          <p:cNvPr id="6" name="Picture Placeholder 5">
            <a:extLst>
              <a:ext uri="{FF2B5EF4-FFF2-40B4-BE49-F238E27FC236}">
                <a16:creationId xmlns:a16="http://schemas.microsoft.com/office/drawing/2014/main" id="{B5893C7F-D2AF-4393-9448-51B04633FDCE}"/>
              </a:ext>
            </a:extLst>
          </p:cNvPr>
          <p:cNvPicPr>
            <a:picLocks noGrp="1" noChangeAspect="1"/>
          </p:cNvPicPr>
          <p:nvPr>
            <p:ph type="pic" sz="quarter" idx="14"/>
          </p:nvPr>
        </p:nvPicPr>
        <p:blipFill>
          <a:blip r:embed="rId2"/>
          <a:srcRect l="2938" r="2938"/>
          <a:stretch>
            <a:fillRect/>
          </a:stretch>
        </p:blipFill>
        <p:spPr>
          <a:ln w="3175">
            <a:solidFill>
              <a:schemeClr val="tx1"/>
            </a:solidFill>
          </a:ln>
        </p:spPr>
      </p:pic>
    </p:spTree>
    <p:extLst>
      <p:ext uri="{BB962C8B-B14F-4D97-AF65-F5344CB8AC3E}">
        <p14:creationId xmlns:p14="http://schemas.microsoft.com/office/powerpoint/2010/main" val="377817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58875-4F65-453C-8FAC-854FEDDD9645}"/>
              </a:ext>
            </a:extLst>
          </p:cNvPr>
          <p:cNvSpPr>
            <a:spLocks noGrp="1"/>
          </p:cNvSpPr>
          <p:nvPr>
            <p:ph type="title"/>
          </p:nvPr>
        </p:nvSpPr>
        <p:spPr/>
        <p:txBody>
          <a:bodyPr/>
          <a:lstStyle/>
          <a:p>
            <a:r>
              <a:rPr lang="en-US" dirty="0"/>
              <a:t>Contests</a:t>
            </a:r>
          </a:p>
        </p:txBody>
      </p:sp>
      <p:sp>
        <p:nvSpPr>
          <p:cNvPr id="5" name="Text Placeholder 4">
            <a:extLst>
              <a:ext uri="{FF2B5EF4-FFF2-40B4-BE49-F238E27FC236}">
                <a16:creationId xmlns:a16="http://schemas.microsoft.com/office/drawing/2014/main" id="{B52DD8ED-28B4-41BA-9505-CBA59F4EF979}"/>
              </a:ext>
            </a:extLst>
          </p:cNvPr>
          <p:cNvSpPr>
            <a:spLocks noGrp="1"/>
          </p:cNvSpPr>
          <p:nvPr>
            <p:ph type="body" sz="quarter" idx="13"/>
          </p:nvPr>
        </p:nvSpPr>
        <p:spPr/>
        <p:txBody>
          <a:bodyPr/>
          <a:lstStyle/>
          <a:p>
            <a:pPr marL="0" indent="0">
              <a:buNone/>
            </a:pPr>
            <a:r>
              <a:rPr lang="en-US" b="1" dirty="0"/>
              <a:t>Photo Contest</a:t>
            </a:r>
          </a:p>
          <a:p>
            <a:r>
              <a:rPr lang="en-US" b="1" dirty="0"/>
              <a:t>Showcase our photo classes</a:t>
            </a:r>
          </a:p>
          <a:p>
            <a:r>
              <a:rPr lang="en-US" b="1" dirty="0"/>
              <a:t>Free cover for Fall/topics for newsletter</a:t>
            </a:r>
          </a:p>
          <a:p>
            <a:r>
              <a:rPr lang="en-US" b="1" dirty="0"/>
              <a:t>Community Engagement</a:t>
            </a:r>
          </a:p>
        </p:txBody>
      </p:sp>
      <p:pic>
        <p:nvPicPr>
          <p:cNvPr id="6" name="Picture Placeholder 5">
            <a:extLst>
              <a:ext uri="{FF2B5EF4-FFF2-40B4-BE49-F238E27FC236}">
                <a16:creationId xmlns:a16="http://schemas.microsoft.com/office/drawing/2014/main" id="{E90996A2-0AD9-4302-A648-FDCE29E78A6D}"/>
              </a:ext>
            </a:extLst>
          </p:cNvPr>
          <p:cNvPicPr>
            <a:picLocks noGrp="1" noChangeAspect="1"/>
          </p:cNvPicPr>
          <p:nvPr>
            <p:ph type="pic" sz="quarter" idx="14"/>
          </p:nvPr>
        </p:nvPicPr>
        <p:blipFill>
          <a:blip r:embed="rId2"/>
          <a:srcRect t="3198" b="3198"/>
          <a:stretch>
            <a:fillRect/>
          </a:stretch>
        </p:blipFill>
        <p:spPr>
          <a:ln w="3175">
            <a:solidFill>
              <a:schemeClr val="tx1"/>
            </a:solidFill>
          </a:ln>
        </p:spPr>
      </p:pic>
    </p:spTree>
    <p:extLst>
      <p:ext uri="{BB962C8B-B14F-4D97-AF65-F5344CB8AC3E}">
        <p14:creationId xmlns:p14="http://schemas.microsoft.com/office/powerpoint/2010/main" val="872858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858875-4F65-453C-8FAC-854FEDDD9645}"/>
              </a:ext>
            </a:extLst>
          </p:cNvPr>
          <p:cNvSpPr>
            <a:spLocks noGrp="1"/>
          </p:cNvSpPr>
          <p:nvPr>
            <p:ph type="title"/>
          </p:nvPr>
        </p:nvSpPr>
        <p:spPr/>
        <p:txBody>
          <a:bodyPr/>
          <a:lstStyle/>
          <a:p>
            <a:r>
              <a:rPr lang="en-US" dirty="0"/>
              <a:t>Promotions</a:t>
            </a:r>
          </a:p>
        </p:txBody>
      </p:sp>
      <p:sp>
        <p:nvSpPr>
          <p:cNvPr id="5" name="Text Placeholder 4">
            <a:extLst>
              <a:ext uri="{FF2B5EF4-FFF2-40B4-BE49-F238E27FC236}">
                <a16:creationId xmlns:a16="http://schemas.microsoft.com/office/drawing/2014/main" id="{B52DD8ED-28B4-41BA-9505-CBA59F4EF979}"/>
              </a:ext>
            </a:extLst>
          </p:cNvPr>
          <p:cNvSpPr>
            <a:spLocks noGrp="1"/>
          </p:cNvSpPr>
          <p:nvPr>
            <p:ph type="body" sz="quarter" idx="13"/>
          </p:nvPr>
        </p:nvSpPr>
        <p:spPr/>
        <p:txBody>
          <a:bodyPr/>
          <a:lstStyle/>
          <a:p>
            <a:pPr marL="0" indent="0">
              <a:buNone/>
            </a:pPr>
            <a:r>
              <a:rPr lang="en-US" b="1" dirty="0"/>
              <a:t>Promotions/Discount</a:t>
            </a:r>
          </a:p>
          <a:p>
            <a:pPr marL="0" indent="0">
              <a:buNone/>
            </a:pPr>
            <a:r>
              <a:rPr lang="en-US" sz="2400" b="1" dirty="0"/>
              <a:t>You must have a purpose…</a:t>
            </a:r>
          </a:p>
          <a:p>
            <a:r>
              <a:rPr lang="en-US" sz="2400" b="1" dirty="0"/>
              <a:t>Black Friday (aim to boost Winter)</a:t>
            </a:r>
          </a:p>
          <a:p>
            <a:r>
              <a:rPr lang="en-US" sz="2400" b="1" dirty="0"/>
              <a:t>Cyber Monday (aim for those who missed out)</a:t>
            </a:r>
          </a:p>
          <a:p>
            <a:r>
              <a:rPr lang="en-US" sz="2400" b="1" dirty="0"/>
              <a:t>Annual Open House (aim to boost Spring)</a:t>
            </a:r>
          </a:p>
        </p:txBody>
      </p:sp>
      <p:pic>
        <p:nvPicPr>
          <p:cNvPr id="6" name="Picture Placeholder 5">
            <a:extLst>
              <a:ext uri="{FF2B5EF4-FFF2-40B4-BE49-F238E27FC236}">
                <a16:creationId xmlns:a16="http://schemas.microsoft.com/office/drawing/2014/main" id="{E90996A2-0AD9-4302-A648-FDCE29E78A6D}"/>
              </a:ext>
            </a:extLst>
          </p:cNvPr>
          <p:cNvPicPr>
            <a:picLocks noGrp="1" noChangeAspect="1"/>
          </p:cNvPicPr>
          <p:nvPr>
            <p:ph type="pic" sz="quarter" idx="14"/>
          </p:nvPr>
        </p:nvPicPr>
        <p:blipFill>
          <a:blip r:embed="rId2"/>
          <a:srcRect/>
          <a:stretch/>
        </p:blipFill>
        <p:spPr>
          <a:xfrm>
            <a:off x="7543800" y="2027608"/>
            <a:ext cx="3810001" cy="3595898"/>
          </a:xfrm>
          <a:ln w="3175">
            <a:solidFill>
              <a:schemeClr val="tx1"/>
            </a:solidFill>
          </a:ln>
        </p:spPr>
      </p:pic>
    </p:spTree>
    <p:extLst>
      <p:ext uri="{BB962C8B-B14F-4D97-AF65-F5344CB8AC3E}">
        <p14:creationId xmlns:p14="http://schemas.microsoft.com/office/powerpoint/2010/main" val="1520737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3DAB8CC-1500-4103-91BF-5FF9B7366F7B}"/>
              </a:ext>
            </a:extLst>
          </p:cNvPr>
          <p:cNvSpPr txBox="1">
            <a:spLocks/>
          </p:cNvSpPr>
          <p:nvPr/>
        </p:nvSpPr>
        <p:spPr>
          <a:xfrm>
            <a:off x="2514600" y="1968500"/>
            <a:ext cx="9004300" cy="3640138"/>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fontAlgn="auto">
              <a:spcAft>
                <a:spcPts val="0"/>
              </a:spcAft>
              <a:buNone/>
            </a:pPr>
            <a:r>
              <a:rPr lang="en-US" i="1" dirty="0">
                <a:solidFill>
                  <a:prstClr val="black"/>
                </a:solidFill>
              </a:rPr>
              <a:t>A Special Thanks to PJ Abode, our Web Designer, for putting this PowerPoint presentation together, and being my partner-in-crime for helping me execute most of these marketing ideas.</a:t>
            </a:r>
          </a:p>
          <a:p>
            <a:pPr marL="0" indent="0" fontAlgn="auto">
              <a:spcAft>
                <a:spcPts val="0"/>
              </a:spcAft>
              <a:buFont typeface="Arial" pitchFamily="34" charset="0"/>
              <a:buNone/>
            </a:pPr>
            <a:r>
              <a:rPr lang="en-US" b="1" dirty="0"/>
              <a:t/>
            </a:r>
            <a:br>
              <a:rPr lang="en-US" b="1" dirty="0"/>
            </a:br>
            <a:endParaRPr lang="en-US" sz="2000" b="1" dirty="0"/>
          </a:p>
        </p:txBody>
      </p:sp>
      <p:sp>
        <p:nvSpPr>
          <p:cNvPr id="7" name="Rectangle 6">
            <a:extLst>
              <a:ext uri="{FF2B5EF4-FFF2-40B4-BE49-F238E27FC236}">
                <a16:creationId xmlns:a16="http://schemas.microsoft.com/office/drawing/2014/main" id="{554E2E5C-581A-44AC-9330-6775CBE280F1}"/>
              </a:ext>
            </a:extLst>
          </p:cNvPr>
          <p:cNvSpPr/>
          <p:nvPr/>
        </p:nvSpPr>
        <p:spPr>
          <a:xfrm>
            <a:off x="6858000" y="470527"/>
            <a:ext cx="6096000" cy="830997"/>
          </a:xfrm>
          <a:prstGeom prst="rect">
            <a:avLst/>
          </a:prstGeom>
        </p:spPr>
        <p:txBody>
          <a:bodyPr>
            <a:spAutoFit/>
          </a:bodyPr>
          <a:lstStyle/>
          <a:p>
            <a:r>
              <a:rPr lang="en-US" b="1" dirty="0"/>
              <a:t>Community Education: </a:t>
            </a:r>
            <a:br>
              <a:rPr lang="en-US" b="1" dirty="0"/>
            </a:br>
            <a:r>
              <a:rPr lang="en-US" b="1" dirty="0"/>
              <a:t>The Building Blocks of Marketing</a:t>
            </a:r>
            <a:endParaRPr lang="en-US" dirty="0"/>
          </a:p>
        </p:txBody>
      </p:sp>
    </p:spTree>
    <p:extLst>
      <p:ext uri="{BB962C8B-B14F-4D97-AF65-F5344CB8AC3E}">
        <p14:creationId xmlns:p14="http://schemas.microsoft.com/office/powerpoint/2010/main" val="91740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6AE9BB0-1CF1-D641-87AE-B2BD0610E76F}"/>
              </a:ext>
            </a:extLst>
          </p:cNvPr>
          <p:cNvSpPr>
            <a:spLocks noGrp="1"/>
          </p:cNvSpPr>
          <p:nvPr>
            <p:ph type="body" sz="quarter" idx="13"/>
          </p:nvPr>
        </p:nvSpPr>
        <p:spPr/>
        <p:txBody>
          <a:bodyPr>
            <a:normAutofit/>
          </a:bodyPr>
          <a:lstStyle/>
          <a:p>
            <a:r>
              <a:rPr lang="en-US" dirty="0"/>
              <a:t>Email Marketing</a:t>
            </a:r>
          </a:p>
        </p:txBody>
      </p:sp>
      <p:sp>
        <p:nvSpPr>
          <p:cNvPr id="22" name="Text Placeholder 21">
            <a:extLst>
              <a:ext uri="{FF2B5EF4-FFF2-40B4-BE49-F238E27FC236}">
                <a16:creationId xmlns:a16="http://schemas.microsoft.com/office/drawing/2014/main" id="{D470C078-F843-8A46-B0A1-C602E9229DDE}"/>
              </a:ext>
            </a:extLst>
          </p:cNvPr>
          <p:cNvSpPr>
            <a:spLocks noGrp="1"/>
          </p:cNvSpPr>
          <p:nvPr>
            <p:ph type="body" sz="quarter" idx="14"/>
          </p:nvPr>
        </p:nvSpPr>
        <p:spPr/>
        <p:txBody>
          <a:bodyPr>
            <a:normAutofit/>
          </a:bodyPr>
          <a:lstStyle/>
          <a:p>
            <a:r>
              <a:rPr lang="en-US" dirty="0"/>
              <a:t>Social Media</a:t>
            </a:r>
          </a:p>
        </p:txBody>
      </p:sp>
      <p:sp>
        <p:nvSpPr>
          <p:cNvPr id="23" name="Text Placeholder 22">
            <a:extLst>
              <a:ext uri="{FF2B5EF4-FFF2-40B4-BE49-F238E27FC236}">
                <a16:creationId xmlns:a16="http://schemas.microsoft.com/office/drawing/2014/main" id="{7F285646-C961-584C-A5A7-41A3F287E6B2}"/>
              </a:ext>
            </a:extLst>
          </p:cNvPr>
          <p:cNvSpPr>
            <a:spLocks noGrp="1"/>
          </p:cNvSpPr>
          <p:nvPr>
            <p:ph type="body" sz="quarter" idx="15"/>
          </p:nvPr>
        </p:nvSpPr>
        <p:spPr/>
        <p:txBody>
          <a:bodyPr>
            <a:normAutofit/>
          </a:bodyPr>
          <a:lstStyle/>
          <a:p>
            <a:r>
              <a:rPr lang="en-US" dirty="0"/>
              <a:t>Website Marketing</a:t>
            </a:r>
          </a:p>
        </p:txBody>
      </p:sp>
      <p:sp>
        <p:nvSpPr>
          <p:cNvPr id="6" name="Title 5">
            <a:extLst>
              <a:ext uri="{FF2B5EF4-FFF2-40B4-BE49-F238E27FC236}">
                <a16:creationId xmlns:a16="http://schemas.microsoft.com/office/drawing/2014/main" id="{C2F02656-CCE8-437A-B8A2-CD976E275487}"/>
              </a:ext>
            </a:extLst>
          </p:cNvPr>
          <p:cNvSpPr>
            <a:spLocks noGrp="1"/>
          </p:cNvSpPr>
          <p:nvPr>
            <p:ph type="title"/>
          </p:nvPr>
        </p:nvSpPr>
        <p:spPr>
          <a:xfrm>
            <a:off x="7010400" y="685800"/>
            <a:ext cx="4978120" cy="313124"/>
          </a:xfrm>
        </p:spPr>
        <p:txBody>
          <a:bodyPr>
            <a:normAutofit fontScale="90000"/>
          </a:bodyPr>
          <a:lstStyle/>
          <a:p>
            <a:r>
              <a:rPr lang="en-US" sz="2700" b="1" dirty="0"/>
              <a:t>Community Education: </a:t>
            </a:r>
            <a:br>
              <a:rPr lang="en-US" sz="2700" b="1" dirty="0"/>
            </a:br>
            <a:r>
              <a:rPr lang="en-US" sz="2700" b="1" dirty="0"/>
              <a:t>The Building Blocks of Marketing</a:t>
            </a:r>
            <a:r>
              <a:rPr lang="en-US" b="1" dirty="0"/>
              <a:t/>
            </a:r>
            <a:br>
              <a:rPr lang="en-US" b="1" dirty="0"/>
            </a:br>
            <a:endParaRPr lang="en-US" dirty="0"/>
          </a:p>
        </p:txBody>
      </p:sp>
      <p:sp>
        <p:nvSpPr>
          <p:cNvPr id="10" name="Text Placeholder 9">
            <a:extLst>
              <a:ext uri="{FF2B5EF4-FFF2-40B4-BE49-F238E27FC236}">
                <a16:creationId xmlns:a16="http://schemas.microsoft.com/office/drawing/2014/main" id="{2701C423-8608-456E-B20F-46E3480E67D2}"/>
              </a:ext>
            </a:extLst>
          </p:cNvPr>
          <p:cNvSpPr>
            <a:spLocks noGrp="1"/>
          </p:cNvSpPr>
          <p:nvPr>
            <p:ph type="body" sz="quarter" idx="16"/>
          </p:nvPr>
        </p:nvSpPr>
        <p:spPr/>
        <p:txBody>
          <a:bodyPr/>
          <a:lstStyle/>
          <a:p>
            <a:r>
              <a:rPr lang="en-US" dirty="0"/>
              <a:t>Events &amp; Contests</a:t>
            </a:r>
          </a:p>
        </p:txBody>
      </p:sp>
      <p:sp>
        <p:nvSpPr>
          <p:cNvPr id="11" name="Text Placeholder 19">
            <a:extLst>
              <a:ext uri="{FF2B5EF4-FFF2-40B4-BE49-F238E27FC236}">
                <a16:creationId xmlns:a16="http://schemas.microsoft.com/office/drawing/2014/main" id="{6A0AD0E8-C070-47E2-82F6-83FF189F0A8B}"/>
              </a:ext>
            </a:extLst>
          </p:cNvPr>
          <p:cNvSpPr>
            <a:spLocks noGrp="1"/>
          </p:cNvSpPr>
          <p:nvPr>
            <p:ph type="body" sz="quarter" idx="11"/>
          </p:nvPr>
        </p:nvSpPr>
        <p:spPr>
          <a:xfrm>
            <a:off x="7086600" y="1524000"/>
            <a:ext cx="4800600" cy="1371600"/>
          </a:xfrm>
          <a:solidFill>
            <a:srgbClr val="FFFFFF"/>
          </a:solidFill>
          <a:ln w="3175">
            <a:solidFill>
              <a:schemeClr val="tx1"/>
            </a:solidFill>
          </a:ln>
        </p:spPr>
        <p:txBody>
          <a:bodyPr>
            <a:normAutofit fontScale="85000" lnSpcReduction="10000"/>
          </a:bodyPr>
          <a:lstStyle/>
          <a:p>
            <a:r>
              <a:rPr lang="en-US" dirty="0"/>
              <a:t>Creating a web of inter-connected marketing strategies that broaden our reach through  direct contact, digital communications, and online content building via multiple avenues of engagement leading to higher Google and search engine rankings, as well as, customer brand awareness and loyalty.</a:t>
            </a:r>
          </a:p>
        </p:txBody>
      </p:sp>
    </p:spTree>
    <p:extLst>
      <p:ext uri="{BB962C8B-B14F-4D97-AF65-F5344CB8AC3E}">
        <p14:creationId xmlns:p14="http://schemas.microsoft.com/office/powerpoint/2010/main" val="347101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F02656-CCE8-437A-B8A2-CD976E275487}"/>
              </a:ext>
            </a:extLst>
          </p:cNvPr>
          <p:cNvSpPr>
            <a:spLocks noGrp="1"/>
          </p:cNvSpPr>
          <p:nvPr>
            <p:ph type="title"/>
          </p:nvPr>
        </p:nvSpPr>
        <p:spPr/>
        <p:txBody>
          <a:bodyPr>
            <a:normAutofit fontScale="90000"/>
          </a:bodyPr>
          <a:lstStyle/>
          <a:p>
            <a:r>
              <a:rPr lang="en-US" sz="2700" b="1" dirty="0"/>
              <a:t>Community Education: </a:t>
            </a:r>
            <a:br>
              <a:rPr lang="en-US" sz="2700" b="1" dirty="0"/>
            </a:br>
            <a:r>
              <a:rPr lang="en-US" sz="2700" b="1" dirty="0"/>
              <a:t>The Building Blocks of Marketing</a:t>
            </a:r>
            <a:r>
              <a:rPr lang="en-US" b="1" dirty="0"/>
              <a:t/>
            </a:r>
            <a:br>
              <a:rPr lang="en-US" b="1" dirty="0"/>
            </a:br>
            <a:endParaRPr lang="en-US" dirty="0"/>
          </a:p>
        </p:txBody>
      </p:sp>
      <p:sp>
        <p:nvSpPr>
          <p:cNvPr id="21" name="Text Placeholder 20">
            <a:extLst>
              <a:ext uri="{FF2B5EF4-FFF2-40B4-BE49-F238E27FC236}">
                <a16:creationId xmlns:a16="http://schemas.microsoft.com/office/drawing/2014/main" id="{A6AE9BB0-1CF1-D641-87AE-B2BD0610E76F}"/>
              </a:ext>
            </a:extLst>
          </p:cNvPr>
          <p:cNvSpPr>
            <a:spLocks noGrp="1"/>
          </p:cNvSpPr>
          <p:nvPr>
            <p:ph type="body" sz="quarter" idx="11"/>
          </p:nvPr>
        </p:nvSpPr>
        <p:spPr>
          <a:xfrm>
            <a:off x="2971800" y="1945972"/>
            <a:ext cx="7872413" cy="679052"/>
          </a:xfrm>
          <a:ln w="3175">
            <a:solidFill>
              <a:schemeClr val="tx1"/>
            </a:solidFill>
          </a:ln>
        </p:spPr>
        <p:txBody>
          <a:bodyPr>
            <a:normAutofit fontScale="92500"/>
          </a:bodyPr>
          <a:lstStyle/>
          <a:p>
            <a:pPr marL="0" indent="0">
              <a:buNone/>
            </a:pPr>
            <a:r>
              <a:rPr lang="en-US" dirty="0"/>
              <a:t>Our Social Media &amp; Internet Marketing Partners</a:t>
            </a:r>
          </a:p>
        </p:txBody>
      </p:sp>
      <p:pic>
        <p:nvPicPr>
          <p:cNvPr id="8" name="Picture 7">
            <a:extLst>
              <a:ext uri="{FF2B5EF4-FFF2-40B4-BE49-F238E27FC236}">
                <a16:creationId xmlns:a16="http://schemas.microsoft.com/office/drawing/2014/main" id="{415088A3-EDA4-40C0-9882-07C727A559F5}"/>
              </a:ext>
            </a:extLst>
          </p:cNvPr>
          <p:cNvPicPr>
            <a:picLocks noChangeAspect="1"/>
          </p:cNvPicPr>
          <p:nvPr/>
        </p:nvPicPr>
        <p:blipFill>
          <a:blip r:embed="rId2"/>
          <a:stretch>
            <a:fillRect/>
          </a:stretch>
        </p:blipFill>
        <p:spPr>
          <a:xfrm>
            <a:off x="2057400" y="3308163"/>
            <a:ext cx="2615886" cy="701823"/>
          </a:xfrm>
          <a:prstGeom prst="rect">
            <a:avLst/>
          </a:prstGeom>
        </p:spPr>
      </p:pic>
      <p:pic>
        <p:nvPicPr>
          <p:cNvPr id="11" name="Picture 10">
            <a:extLst>
              <a:ext uri="{FF2B5EF4-FFF2-40B4-BE49-F238E27FC236}">
                <a16:creationId xmlns:a16="http://schemas.microsoft.com/office/drawing/2014/main" id="{3CE955A0-88B0-4B22-AE21-E29E1E28A9DE}"/>
              </a:ext>
            </a:extLst>
          </p:cNvPr>
          <p:cNvPicPr>
            <a:picLocks noChangeAspect="1"/>
          </p:cNvPicPr>
          <p:nvPr/>
        </p:nvPicPr>
        <p:blipFill>
          <a:blip r:embed="rId3"/>
          <a:stretch>
            <a:fillRect/>
          </a:stretch>
        </p:blipFill>
        <p:spPr>
          <a:xfrm>
            <a:off x="6475471" y="3400387"/>
            <a:ext cx="4129542" cy="609599"/>
          </a:xfrm>
          <a:prstGeom prst="rect">
            <a:avLst/>
          </a:prstGeom>
        </p:spPr>
      </p:pic>
      <p:pic>
        <p:nvPicPr>
          <p:cNvPr id="13" name="Picture 12">
            <a:extLst>
              <a:ext uri="{FF2B5EF4-FFF2-40B4-BE49-F238E27FC236}">
                <a16:creationId xmlns:a16="http://schemas.microsoft.com/office/drawing/2014/main" id="{D7D3AE56-10A8-4BC8-ACFB-8343137C2AF9}"/>
              </a:ext>
            </a:extLst>
          </p:cNvPr>
          <p:cNvPicPr>
            <a:picLocks noChangeAspect="1"/>
          </p:cNvPicPr>
          <p:nvPr/>
        </p:nvPicPr>
        <p:blipFill>
          <a:blip r:embed="rId4"/>
          <a:stretch>
            <a:fillRect/>
          </a:stretch>
        </p:blipFill>
        <p:spPr>
          <a:xfrm>
            <a:off x="7743218" y="4676775"/>
            <a:ext cx="3314700" cy="1038225"/>
          </a:xfrm>
          <a:prstGeom prst="rect">
            <a:avLst/>
          </a:prstGeom>
        </p:spPr>
      </p:pic>
      <p:pic>
        <p:nvPicPr>
          <p:cNvPr id="15" name="Picture 14">
            <a:extLst>
              <a:ext uri="{FF2B5EF4-FFF2-40B4-BE49-F238E27FC236}">
                <a16:creationId xmlns:a16="http://schemas.microsoft.com/office/drawing/2014/main" id="{8297FBBA-D17F-4E6B-98B2-213AC05471F0}"/>
              </a:ext>
            </a:extLst>
          </p:cNvPr>
          <p:cNvPicPr>
            <a:picLocks noChangeAspect="1"/>
          </p:cNvPicPr>
          <p:nvPr/>
        </p:nvPicPr>
        <p:blipFill>
          <a:blip r:embed="rId5"/>
          <a:stretch>
            <a:fillRect/>
          </a:stretch>
        </p:blipFill>
        <p:spPr>
          <a:xfrm>
            <a:off x="5181600" y="4517794"/>
            <a:ext cx="1096455" cy="1101073"/>
          </a:xfrm>
          <a:prstGeom prst="rect">
            <a:avLst/>
          </a:prstGeom>
        </p:spPr>
      </p:pic>
      <p:pic>
        <p:nvPicPr>
          <p:cNvPr id="17" name="Picture 16">
            <a:extLst>
              <a:ext uri="{FF2B5EF4-FFF2-40B4-BE49-F238E27FC236}">
                <a16:creationId xmlns:a16="http://schemas.microsoft.com/office/drawing/2014/main" id="{EBF7162A-BA7D-43CF-82C9-0CCC2F343D87}"/>
              </a:ext>
            </a:extLst>
          </p:cNvPr>
          <p:cNvPicPr>
            <a:picLocks noChangeAspect="1"/>
          </p:cNvPicPr>
          <p:nvPr/>
        </p:nvPicPr>
        <p:blipFill>
          <a:blip r:embed="rId6"/>
          <a:stretch>
            <a:fillRect/>
          </a:stretch>
        </p:blipFill>
        <p:spPr>
          <a:xfrm>
            <a:off x="2209799" y="4517794"/>
            <a:ext cx="1096455" cy="1096455"/>
          </a:xfrm>
          <a:prstGeom prst="rect">
            <a:avLst/>
          </a:prstGeom>
        </p:spPr>
      </p:pic>
    </p:spTree>
    <p:extLst>
      <p:ext uri="{BB962C8B-B14F-4D97-AF65-F5344CB8AC3E}">
        <p14:creationId xmlns:p14="http://schemas.microsoft.com/office/powerpoint/2010/main" val="130631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4178-5733-4B75-ADC3-C6828BCAFEC2}"/>
              </a:ext>
            </a:extLst>
          </p:cNvPr>
          <p:cNvSpPr>
            <a:spLocks noGrp="1"/>
          </p:cNvSpPr>
          <p:nvPr>
            <p:ph type="title"/>
          </p:nvPr>
        </p:nvSpPr>
        <p:spPr/>
        <p:txBody>
          <a:bodyPr/>
          <a:lstStyle/>
          <a:p>
            <a:r>
              <a:rPr lang="en-US" dirty="0"/>
              <a:t>Internet Marketing</a:t>
            </a:r>
          </a:p>
        </p:txBody>
      </p:sp>
      <p:sp>
        <p:nvSpPr>
          <p:cNvPr id="3" name="Text Placeholder 2">
            <a:extLst>
              <a:ext uri="{FF2B5EF4-FFF2-40B4-BE49-F238E27FC236}">
                <a16:creationId xmlns:a16="http://schemas.microsoft.com/office/drawing/2014/main" id="{8BB2FB1E-2C82-4D47-80CE-C4259E832CB6}"/>
              </a:ext>
            </a:extLst>
          </p:cNvPr>
          <p:cNvSpPr>
            <a:spLocks noGrp="1"/>
          </p:cNvSpPr>
          <p:nvPr>
            <p:ph type="body" sz="quarter" idx="13"/>
          </p:nvPr>
        </p:nvSpPr>
        <p:spPr/>
        <p:txBody>
          <a:bodyPr/>
          <a:lstStyle/>
          <a:p>
            <a:pPr marL="0" indent="0">
              <a:buNone/>
            </a:pPr>
            <a:r>
              <a:rPr lang="en-US" sz="2800" dirty="0"/>
              <a:t>Website:  </a:t>
            </a:r>
            <a:r>
              <a:rPr lang="en-US" sz="2800" b="1" dirty="0">
                <a:hlinkClick r:id="rId2"/>
              </a:rPr>
              <a:t>commed.smc.edu</a:t>
            </a:r>
            <a:r>
              <a:rPr lang="en-US" sz="2800" b="1" dirty="0"/>
              <a:t>           </a:t>
            </a:r>
            <a:r>
              <a:rPr lang="en-US" sz="2800" dirty="0"/>
              <a:t>Blog:  </a:t>
            </a:r>
            <a:r>
              <a:rPr lang="en-US" sz="2800" b="1" dirty="0">
                <a:hlinkClick r:id="rId3"/>
              </a:rPr>
              <a:t>smcmindspace.com</a:t>
            </a:r>
            <a:endParaRPr lang="en-US" sz="2800" b="1" dirty="0"/>
          </a:p>
          <a:p>
            <a:pPr marL="0" indent="0">
              <a:buNone/>
            </a:pPr>
            <a:endParaRPr lang="en-US" sz="2800" b="1"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BBA442A-4CB1-4D8D-AAF9-16AA0745D9F5}"/>
              </a:ext>
            </a:extLst>
          </p:cNvPr>
          <p:cNvPicPr>
            <a:picLocks noChangeAspect="1"/>
          </p:cNvPicPr>
          <p:nvPr/>
        </p:nvPicPr>
        <p:blipFill>
          <a:blip r:embed="rId4"/>
          <a:stretch>
            <a:fillRect/>
          </a:stretch>
        </p:blipFill>
        <p:spPr>
          <a:xfrm>
            <a:off x="3048000" y="2590800"/>
            <a:ext cx="2324100" cy="2161663"/>
          </a:xfrm>
          <a:prstGeom prst="rect">
            <a:avLst/>
          </a:prstGeom>
          <a:ln w="3175">
            <a:solidFill>
              <a:schemeClr val="tx1"/>
            </a:solidFill>
          </a:ln>
        </p:spPr>
      </p:pic>
      <p:pic>
        <p:nvPicPr>
          <p:cNvPr id="7" name="Picture 6">
            <a:extLst>
              <a:ext uri="{FF2B5EF4-FFF2-40B4-BE49-F238E27FC236}">
                <a16:creationId xmlns:a16="http://schemas.microsoft.com/office/drawing/2014/main" id="{AC0510BD-FBC8-417E-ADD2-8AA5626F623C}"/>
              </a:ext>
            </a:extLst>
          </p:cNvPr>
          <p:cNvPicPr>
            <a:picLocks noChangeAspect="1"/>
          </p:cNvPicPr>
          <p:nvPr/>
        </p:nvPicPr>
        <p:blipFill>
          <a:blip r:embed="rId5"/>
          <a:stretch>
            <a:fillRect/>
          </a:stretch>
        </p:blipFill>
        <p:spPr>
          <a:xfrm>
            <a:off x="7391400" y="2667000"/>
            <a:ext cx="2946694" cy="1905000"/>
          </a:xfrm>
          <a:prstGeom prst="rect">
            <a:avLst/>
          </a:prstGeom>
          <a:ln w="3175">
            <a:solidFill>
              <a:schemeClr val="tx1"/>
            </a:solidFill>
          </a:ln>
        </p:spPr>
      </p:pic>
    </p:spTree>
    <p:extLst>
      <p:ext uri="{BB962C8B-B14F-4D97-AF65-F5344CB8AC3E}">
        <p14:creationId xmlns:p14="http://schemas.microsoft.com/office/powerpoint/2010/main" val="80217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4178-5733-4B75-ADC3-C6828BCAFEC2}"/>
              </a:ext>
            </a:extLst>
          </p:cNvPr>
          <p:cNvSpPr>
            <a:spLocks noGrp="1"/>
          </p:cNvSpPr>
          <p:nvPr>
            <p:ph type="title"/>
          </p:nvPr>
        </p:nvSpPr>
        <p:spPr/>
        <p:txBody>
          <a:bodyPr/>
          <a:lstStyle/>
          <a:p>
            <a:r>
              <a:rPr lang="en-US" dirty="0">
                <a:solidFill>
                  <a:schemeClr val="tx1"/>
                </a:solidFill>
              </a:rPr>
              <a:t>Internet Marketing</a:t>
            </a:r>
          </a:p>
        </p:txBody>
      </p:sp>
      <p:sp>
        <p:nvSpPr>
          <p:cNvPr id="3" name="Text Placeholder 2">
            <a:extLst>
              <a:ext uri="{FF2B5EF4-FFF2-40B4-BE49-F238E27FC236}">
                <a16:creationId xmlns:a16="http://schemas.microsoft.com/office/drawing/2014/main" id="{8BB2FB1E-2C82-4D47-80CE-C4259E832CB6}"/>
              </a:ext>
            </a:extLst>
          </p:cNvPr>
          <p:cNvSpPr>
            <a:spLocks noGrp="1"/>
          </p:cNvSpPr>
          <p:nvPr>
            <p:ph type="body" sz="quarter" idx="13"/>
          </p:nvPr>
        </p:nvSpPr>
        <p:spPr/>
        <p:txBody>
          <a:bodyPr>
            <a:normAutofit fontScale="70000" lnSpcReduction="20000"/>
          </a:bodyPr>
          <a:lstStyle/>
          <a:p>
            <a:pPr marL="0" indent="0">
              <a:buNone/>
            </a:pPr>
            <a:r>
              <a:rPr lang="en-US" dirty="0"/>
              <a:t>Website:  </a:t>
            </a:r>
            <a:r>
              <a:rPr lang="en-US" b="1" dirty="0">
                <a:hlinkClick r:id="rId2"/>
              </a:rPr>
              <a:t>commed.smc.edu</a:t>
            </a:r>
            <a:r>
              <a:rPr lang="en-US" b="1" dirty="0"/>
              <a:t/>
            </a:r>
            <a:br>
              <a:rPr lang="en-US" b="1" dirty="0"/>
            </a:br>
            <a:endParaRPr lang="en-US" b="1" dirty="0"/>
          </a:p>
          <a:p>
            <a:r>
              <a:rPr lang="en-US" dirty="0"/>
              <a:t>Marketing Use</a:t>
            </a:r>
          </a:p>
          <a:p>
            <a:pPr lvl="1"/>
            <a:r>
              <a:rPr lang="en-US" dirty="0"/>
              <a:t>Slideshow</a:t>
            </a:r>
          </a:p>
          <a:p>
            <a:pPr lvl="1"/>
            <a:r>
              <a:rPr lang="en-US" dirty="0"/>
              <a:t>Content and pages to market courses</a:t>
            </a:r>
          </a:p>
          <a:p>
            <a:pPr lvl="1"/>
            <a:r>
              <a:rPr lang="en-US" dirty="0"/>
              <a:t>Class schedule (pdf)</a:t>
            </a:r>
            <a:br>
              <a:rPr lang="en-US" dirty="0"/>
            </a:br>
            <a:endParaRPr lang="en-US" dirty="0"/>
          </a:p>
          <a:p>
            <a:r>
              <a:rPr lang="en-US" dirty="0"/>
              <a:t>Informational</a:t>
            </a:r>
          </a:p>
          <a:p>
            <a:pPr lvl="1"/>
            <a:r>
              <a:rPr lang="en-US" dirty="0"/>
              <a:t>FAQs</a:t>
            </a:r>
          </a:p>
          <a:p>
            <a:pPr lvl="1"/>
            <a:r>
              <a:rPr lang="en-US" dirty="0"/>
              <a:t>Teaching/au pairs/Misc.</a:t>
            </a:r>
          </a:p>
          <a:p>
            <a:pPr lvl="1"/>
            <a:r>
              <a:rPr lang="en-US" dirty="0"/>
              <a:t>Archive for Sound Bites, our online magazine</a:t>
            </a:r>
          </a:p>
          <a:p>
            <a:endParaRPr lang="en-US" dirty="0"/>
          </a:p>
        </p:txBody>
      </p:sp>
      <p:pic>
        <p:nvPicPr>
          <p:cNvPr id="8" name="Picture Placeholder 7">
            <a:extLst>
              <a:ext uri="{FF2B5EF4-FFF2-40B4-BE49-F238E27FC236}">
                <a16:creationId xmlns:a16="http://schemas.microsoft.com/office/drawing/2014/main" id="{A5159721-8B87-4A66-8F7A-9517E0E182D6}"/>
              </a:ext>
            </a:extLst>
          </p:cNvPr>
          <p:cNvPicPr>
            <a:picLocks noGrp="1" noChangeAspect="1"/>
          </p:cNvPicPr>
          <p:nvPr>
            <p:ph type="pic" sz="quarter" idx="14"/>
          </p:nvPr>
        </p:nvPicPr>
        <p:blipFill>
          <a:blip r:embed="rId3"/>
          <a:srcRect l="625" r="625"/>
          <a:stretch>
            <a:fillRect/>
          </a:stretch>
        </p:blipFill>
        <p:spPr>
          <a:xfrm>
            <a:off x="7467600" y="1933575"/>
            <a:ext cx="4014788" cy="3781425"/>
          </a:xfrm>
        </p:spPr>
      </p:pic>
    </p:spTree>
    <p:extLst>
      <p:ext uri="{BB962C8B-B14F-4D97-AF65-F5344CB8AC3E}">
        <p14:creationId xmlns:p14="http://schemas.microsoft.com/office/powerpoint/2010/main" val="381093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4178-5733-4B75-ADC3-C6828BCAFEC2}"/>
              </a:ext>
            </a:extLst>
          </p:cNvPr>
          <p:cNvSpPr>
            <a:spLocks noGrp="1"/>
          </p:cNvSpPr>
          <p:nvPr>
            <p:ph type="title"/>
          </p:nvPr>
        </p:nvSpPr>
        <p:spPr/>
        <p:txBody>
          <a:bodyPr/>
          <a:lstStyle/>
          <a:p>
            <a:r>
              <a:rPr lang="en-US" dirty="0"/>
              <a:t>Internet Marketing</a:t>
            </a:r>
            <a:endParaRPr lang="en-US" dirty="0">
              <a:solidFill>
                <a:schemeClr val="tx1"/>
              </a:solidFill>
            </a:endParaRPr>
          </a:p>
        </p:txBody>
      </p:sp>
      <p:sp>
        <p:nvSpPr>
          <p:cNvPr id="3" name="Text Placeholder 2">
            <a:extLst>
              <a:ext uri="{FF2B5EF4-FFF2-40B4-BE49-F238E27FC236}">
                <a16:creationId xmlns:a16="http://schemas.microsoft.com/office/drawing/2014/main" id="{8BB2FB1E-2C82-4D47-80CE-C4259E832CB6}"/>
              </a:ext>
            </a:extLst>
          </p:cNvPr>
          <p:cNvSpPr>
            <a:spLocks noGrp="1"/>
          </p:cNvSpPr>
          <p:nvPr>
            <p:ph type="body" sz="quarter" idx="13"/>
          </p:nvPr>
        </p:nvSpPr>
        <p:spPr/>
        <p:txBody>
          <a:bodyPr>
            <a:normAutofit fontScale="77500" lnSpcReduction="20000"/>
          </a:bodyPr>
          <a:lstStyle/>
          <a:p>
            <a:pPr marL="0" indent="0">
              <a:buNone/>
            </a:pPr>
            <a:r>
              <a:rPr lang="en-US" dirty="0"/>
              <a:t>Blog:  </a:t>
            </a:r>
            <a:r>
              <a:rPr lang="en-US" b="1" dirty="0"/>
              <a:t>smcmindspace.com</a:t>
            </a:r>
            <a:br>
              <a:rPr lang="en-US" b="1" dirty="0"/>
            </a:br>
            <a:endParaRPr lang="en-US" b="1" dirty="0"/>
          </a:p>
          <a:p>
            <a:r>
              <a:rPr lang="en-US" dirty="0"/>
              <a:t>Marketing Use</a:t>
            </a:r>
          </a:p>
          <a:p>
            <a:pPr lvl="1"/>
            <a:r>
              <a:rPr lang="en-US" dirty="0"/>
              <a:t>Repurpose Sound Bites articles </a:t>
            </a:r>
            <a:br>
              <a:rPr lang="en-US" dirty="0"/>
            </a:br>
            <a:r>
              <a:rPr lang="en-US" dirty="0"/>
              <a:t>as blog posts</a:t>
            </a:r>
          </a:p>
          <a:p>
            <a:r>
              <a:rPr lang="en-US" dirty="0"/>
              <a:t>Information</a:t>
            </a:r>
          </a:p>
          <a:p>
            <a:pPr lvl="1"/>
            <a:r>
              <a:rPr lang="en-US" dirty="0"/>
              <a:t>Special Announcements</a:t>
            </a:r>
          </a:p>
          <a:p>
            <a:r>
              <a:rPr lang="en-US" dirty="0"/>
              <a:t>Community Interaction</a:t>
            </a:r>
          </a:p>
          <a:p>
            <a:pPr lvl="1"/>
            <a:r>
              <a:rPr lang="en-US" dirty="0"/>
              <a:t>Open submissions</a:t>
            </a:r>
          </a:p>
          <a:p>
            <a:pPr lvl="1"/>
            <a:r>
              <a:rPr lang="en-US" dirty="0"/>
              <a:t>Commenting on articles</a:t>
            </a:r>
          </a:p>
          <a:p>
            <a:pPr lvl="1"/>
            <a:endParaRPr lang="en-US" dirty="0"/>
          </a:p>
          <a:p>
            <a:endParaRPr lang="en-US" dirty="0"/>
          </a:p>
        </p:txBody>
      </p:sp>
      <p:pic>
        <p:nvPicPr>
          <p:cNvPr id="8" name="Picture Placeholder 7">
            <a:extLst>
              <a:ext uri="{FF2B5EF4-FFF2-40B4-BE49-F238E27FC236}">
                <a16:creationId xmlns:a16="http://schemas.microsoft.com/office/drawing/2014/main" id="{4327A6CA-D1D4-4758-B1D8-D6379628DF1F}"/>
              </a:ext>
            </a:extLst>
          </p:cNvPr>
          <p:cNvPicPr>
            <a:picLocks noGrp="1" noChangeAspect="1"/>
          </p:cNvPicPr>
          <p:nvPr>
            <p:ph type="pic" sz="quarter" idx="14"/>
          </p:nvPr>
        </p:nvPicPr>
        <p:blipFill rotWithShape="1">
          <a:blip r:embed="rId2"/>
          <a:srcRect l="106" t="769" r="106" b="769"/>
          <a:stretch/>
        </p:blipFill>
        <p:spPr>
          <a:xfrm>
            <a:off x="7498080" y="1933575"/>
            <a:ext cx="4014788" cy="3781425"/>
          </a:xfrm>
        </p:spPr>
      </p:pic>
    </p:spTree>
    <p:extLst>
      <p:ext uri="{BB962C8B-B14F-4D97-AF65-F5344CB8AC3E}">
        <p14:creationId xmlns:p14="http://schemas.microsoft.com/office/powerpoint/2010/main" val="26858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00991-E42C-43FE-AA3F-A5B24954C718}"/>
              </a:ext>
            </a:extLst>
          </p:cNvPr>
          <p:cNvSpPr>
            <a:spLocks noGrp="1"/>
          </p:cNvSpPr>
          <p:nvPr>
            <p:ph type="title"/>
          </p:nvPr>
        </p:nvSpPr>
        <p:spPr/>
        <p:txBody>
          <a:bodyPr/>
          <a:lstStyle/>
          <a:p>
            <a:r>
              <a:rPr lang="en-US" dirty="0"/>
              <a:t>Social Media</a:t>
            </a:r>
          </a:p>
        </p:txBody>
      </p:sp>
      <p:sp>
        <p:nvSpPr>
          <p:cNvPr id="5" name="Text Placeholder 4">
            <a:extLst>
              <a:ext uri="{FF2B5EF4-FFF2-40B4-BE49-F238E27FC236}">
                <a16:creationId xmlns:a16="http://schemas.microsoft.com/office/drawing/2014/main" id="{E33E32C0-75E9-4A05-AD08-C41F9951D0BA}"/>
              </a:ext>
            </a:extLst>
          </p:cNvPr>
          <p:cNvSpPr>
            <a:spLocks noGrp="1"/>
          </p:cNvSpPr>
          <p:nvPr>
            <p:ph type="body" sz="quarter" idx="13"/>
          </p:nvPr>
        </p:nvSpPr>
        <p:spPr/>
        <p:txBody>
          <a:bodyPr/>
          <a:lstStyle/>
          <a:p>
            <a:pPr marL="0" indent="0">
              <a:buNone/>
            </a:pPr>
            <a:endParaRPr lang="en-US" dirty="0"/>
          </a:p>
          <a:p>
            <a:pPr marL="0" indent="0">
              <a:buNone/>
            </a:pPr>
            <a:r>
              <a:rPr lang="en-US" dirty="0"/>
              <a:t>             </a:t>
            </a:r>
            <a:r>
              <a:rPr lang="en-US" sz="4000" dirty="0">
                <a:hlinkClick r:id="rId2"/>
              </a:rPr>
              <a:t>Facebook</a:t>
            </a:r>
            <a:r>
              <a:rPr lang="en-US" sz="4000" dirty="0"/>
              <a:t>                             </a:t>
            </a:r>
            <a:r>
              <a:rPr lang="en-US" sz="4000" dirty="0">
                <a:hlinkClick r:id="rId3"/>
              </a:rPr>
              <a:t>Twitter</a:t>
            </a:r>
            <a:endParaRPr lang="en-US" sz="4000" dirty="0"/>
          </a:p>
          <a:p>
            <a:pPr marL="0" indent="0">
              <a:buNone/>
            </a:pPr>
            <a:endParaRPr lang="en-US" dirty="0"/>
          </a:p>
        </p:txBody>
      </p:sp>
      <p:pic>
        <p:nvPicPr>
          <p:cNvPr id="3" name="Picture 2">
            <a:extLst>
              <a:ext uri="{FF2B5EF4-FFF2-40B4-BE49-F238E27FC236}">
                <a16:creationId xmlns:a16="http://schemas.microsoft.com/office/drawing/2014/main" id="{048F490B-F0D9-425D-BE69-81A7380FAEC6}"/>
              </a:ext>
            </a:extLst>
          </p:cNvPr>
          <p:cNvPicPr>
            <a:picLocks noChangeAspect="1"/>
          </p:cNvPicPr>
          <p:nvPr/>
        </p:nvPicPr>
        <p:blipFill>
          <a:blip r:embed="rId4"/>
          <a:stretch>
            <a:fillRect/>
          </a:stretch>
        </p:blipFill>
        <p:spPr>
          <a:xfrm>
            <a:off x="3657600" y="3200400"/>
            <a:ext cx="1652588" cy="1659546"/>
          </a:xfrm>
          <a:prstGeom prst="rect">
            <a:avLst/>
          </a:prstGeom>
        </p:spPr>
      </p:pic>
      <p:pic>
        <p:nvPicPr>
          <p:cNvPr id="7" name="Picture 6">
            <a:extLst>
              <a:ext uri="{FF2B5EF4-FFF2-40B4-BE49-F238E27FC236}">
                <a16:creationId xmlns:a16="http://schemas.microsoft.com/office/drawing/2014/main" id="{5E7AE88E-9C6C-4511-ACF4-1B3FD507B931}"/>
              </a:ext>
            </a:extLst>
          </p:cNvPr>
          <p:cNvPicPr>
            <a:picLocks noChangeAspect="1"/>
          </p:cNvPicPr>
          <p:nvPr/>
        </p:nvPicPr>
        <p:blipFill>
          <a:blip r:embed="rId5"/>
          <a:stretch>
            <a:fillRect/>
          </a:stretch>
        </p:blipFill>
        <p:spPr>
          <a:xfrm>
            <a:off x="8610600" y="3271837"/>
            <a:ext cx="1528763" cy="1528763"/>
          </a:xfrm>
          <a:prstGeom prst="rect">
            <a:avLst/>
          </a:prstGeom>
        </p:spPr>
      </p:pic>
    </p:spTree>
    <p:extLst>
      <p:ext uri="{BB962C8B-B14F-4D97-AF65-F5344CB8AC3E}">
        <p14:creationId xmlns:p14="http://schemas.microsoft.com/office/powerpoint/2010/main" val="11618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00991-E42C-43FE-AA3F-A5B24954C718}"/>
              </a:ext>
            </a:extLst>
          </p:cNvPr>
          <p:cNvSpPr>
            <a:spLocks noGrp="1"/>
          </p:cNvSpPr>
          <p:nvPr>
            <p:ph type="title"/>
          </p:nvPr>
        </p:nvSpPr>
        <p:spPr/>
        <p:txBody>
          <a:bodyPr/>
          <a:lstStyle/>
          <a:p>
            <a:r>
              <a:rPr lang="en-US" dirty="0"/>
              <a:t>Social Media</a:t>
            </a:r>
          </a:p>
        </p:txBody>
      </p:sp>
      <p:sp>
        <p:nvSpPr>
          <p:cNvPr id="5" name="Text Placeholder 4">
            <a:extLst>
              <a:ext uri="{FF2B5EF4-FFF2-40B4-BE49-F238E27FC236}">
                <a16:creationId xmlns:a16="http://schemas.microsoft.com/office/drawing/2014/main" id="{E33E32C0-75E9-4A05-AD08-C41F9951D0BA}"/>
              </a:ext>
            </a:extLst>
          </p:cNvPr>
          <p:cNvSpPr>
            <a:spLocks noGrp="1"/>
          </p:cNvSpPr>
          <p:nvPr>
            <p:ph type="body" sz="quarter" idx="13"/>
          </p:nvPr>
        </p:nvSpPr>
        <p:spPr/>
        <p:txBody>
          <a:bodyPr/>
          <a:lstStyle/>
          <a:p>
            <a:pPr marL="0" indent="0">
              <a:buNone/>
            </a:pPr>
            <a:r>
              <a:rPr lang="en-US" b="1" dirty="0"/>
              <a:t>        </a:t>
            </a:r>
            <a:r>
              <a:rPr lang="en-US" b="1" dirty="0" err="1"/>
              <a:t>facebook</a:t>
            </a:r>
            <a:endParaRPr lang="en-US" b="1" dirty="0"/>
          </a:p>
          <a:p>
            <a:pPr marL="0" indent="0">
              <a:buNone/>
            </a:pPr>
            <a:endParaRPr lang="en-US" sz="2000" b="1" dirty="0"/>
          </a:p>
          <a:p>
            <a:r>
              <a:rPr lang="en-US" sz="2000" b="1" dirty="0"/>
              <a:t>Increase web exposure</a:t>
            </a:r>
          </a:p>
          <a:p>
            <a:r>
              <a:rPr lang="en-US" sz="2000" b="1" dirty="0"/>
              <a:t>Class and event updates</a:t>
            </a:r>
          </a:p>
          <a:p>
            <a:r>
              <a:rPr lang="en-US" sz="2000" b="1" dirty="0"/>
              <a:t>80/20 rules</a:t>
            </a:r>
          </a:p>
          <a:p>
            <a:endParaRPr lang="en-US" sz="2000" b="1" dirty="0"/>
          </a:p>
        </p:txBody>
      </p:sp>
      <p:pic>
        <p:nvPicPr>
          <p:cNvPr id="6" name="Picture Placeholder 5">
            <a:extLst>
              <a:ext uri="{FF2B5EF4-FFF2-40B4-BE49-F238E27FC236}">
                <a16:creationId xmlns:a16="http://schemas.microsoft.com/office/drawing/2014/main" id="{3EF9E320-E857-4516-A96C-ADC013F0BAAC}"/>
              </a:ext>
            </a:extLst>
          </p:cNvPr>
          <p:cNvPicPr>
            <a:picLocks noGrp="1" noChangeAspect="1"/>
          </p:cNvPicPr>
          <p:nvPr>
            <p:ph type="pic" sz="quarter" idx="14"/>
          </p:nvPr>
        </p:nvPicPr>
        <p:blipFill rotWithShape="1">
          <a:blip r:embed="rId2"/>
          <a:srcRect l="1212" r="9546"/>
          <a:stretch/>
        </p:blipFill>
        <p:spPr>
          <a:xfrm>
            <a:off x="7467601" y="1933576"/>
            <a:ext cx="3917021" cy="3657600"/>
          </a:xfrm>
        </p:spPr>
      </p:pic>
      <p:sp>
        <p:nvSpPr>
          <p:cNvPr id="7" name="TextBox 6">
            <a:extLst>
              <a:ext uri="{FF2B5EF4-FFF2-40B4-BE49-F238E27FC236}">
                <a16:creationId xmlns:a16="http://schemas.microsoft.com/office/drawing/2014/main" id="{B973F71F-2A4E-43BB-95DF-09D0F06BB63A}"/>
              </a:ext>
            </a:extLst>
          </p:cNvPr>
          <p:cNvSpPr txBox="1"/>
          <p:nvPr/>
        </p:nvSpPr>
        <p:spPr>
          <a:xfrm>
            <a:off x="8305800" y="1488283"/>
            <a:ext cx="2590800" cy="400110"/>
          </a:xfrm>
          <a:prstGeom prst="rect">
            <a:avLst/>
          </a:prstGeom>
          <a:solidFill>
            <a:schemeClr val="bg1"/>
          </a:solidFill>
        </p:spPr>
        <p:txBody>
          <a:bodyPr wrap="square" rtlCol="0">
            <a:spAutoFit/>
          </a:bodyPr>
          <a:lstStyle/>
          <a:p>
            <a:pPr algn="ctr"/>
            <a:r>
              <a:rPr lang="en-US" sz="2000" b="1" dirty="0">
                <a:latin typeface="+mn-lt"/>
              </a:rPr>
              <a:t>http://bit.ly/CE-fb</a:t>
            </a:r>
          </a:p>
        </p:txBody>
      </p:sp>
      <p:pic>
        <p:nvPicPr>
          <p:cNvPr id="9" name="Picture 8">
            <a:extLst>
              <a:ext uri="{FF2B5EF4-FFF2-40B4-BE49-F238E27FC236}">
                <a16:creationId xmlns:a16="http://schemas.microsoft.com/office/drawing/2014/main" id="{E87D72D7-159F-43BB-BC72-B671C2263824}"/>
              </a:ext>
            </a:extLst>
          </p:cNvPr>
          <p:cNvPicPr>
            <a:picLocks noChangeAspect="1"/>
          </p:cNvPicPr>
          <p:nvPr/>
        </p:nvPicPr>
        <p:blipFill>
          <a:blip r:embed="rId3"/>
          <a:stretch>
            <a:fillRect/>
          </a:stretch>
        </p:blipFill>
        <p:spPr>
          <a:xfrm>
            <a:off x="1942416" y="1968500"/>
            <a:ext cx="649536" cy="652271"/>
          </a:xfrm>
          <a:prstGeom prst="rect">
            <a:avLst/>
          </a:prstGeom>
        </p:spPr>
      </p:pic>
    </p:spTree>
    <p:extLst>
      <p:ext uri="{BB962C8B-B14F-4D97-AF65-F5344CB8AC3E}">
        <p14:creationId xmlns:p14="http://schemas.microsoft.com/office/powerpoint/2010/main" val="338627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00991-E42C-43FE-AA3F-A5B24954C718}"/>
              </a:ext>
            </a:extLst>
          </p:cNvPr>
          <p:cNvSpPr>
            <a:spLocks noGrp="1"/>
          </p:cNvSpPr>
          <p:nvPr>
            <p:ph type="title"/>
          </p:nvPr>
        </p:nvSpPr>
        <p:spPr/>
        <p:txBody>
          <a:bodyPr/>
          <a:lstStyle/>
          <a:p>
            <a:r>
              <a:rPr lang="en-US" dirty="0"/>
              <a:t>Social Media</a:t>
            </a:r>
          </a:p>
        </p:txBody>
      </p:sp>
      <p:sp>
        <p:nvSpPr>
          <p:cNvPr id="5" name="Text Placeholder 4">
            <a:extLst>
              <a:ext uri="{FF2B5EF4-FFF2-40B4-BE49-F238E27FC236}">
                <a16:creationId xmlns:a16="http://schemas.microsoft.com/office/drawing/2014/main" id="{E33E32C0-75E9-4A05-AD08-C41F9951D0BA}"/>
              </a:ext>
            </a:extLst>
          </p:cNvPr>
          <p:cNvSpPr>
            <a:spLocks noGrp="1"/>
          </p:cNvSpPr>
          <p:nvPr>
            <p:ph type="body" sz="quarter" idx="13"/>
          </p:nvPr>
        </p:nvSpPr>
        <p:spPr/>
        <p:txBody>
          <a:bodyPr/>
          <a:lstStyle/>
          <a:p>
            <a:pPr marL="0" indent="0">
              <a:buNone/>
            </a:pPr>
            <a:r>
              <a:rPr lang="en-US" b="1" dirty="0"/>
              <a:t>           Twitter</a:t>
            </a:r>
          </a:p>
          <a:p>
            <a:pPr marL="0" indent="0">
              <a:buNone/>
            </a:pPr>
            <a:endParaRPr lang="en-US" b="1" dirty="0"/>
          </a:p>
          <a:p>
            <a:r>
              <a:rPr lang="en-US" b="1" dirty="0"/>
              <a:t>Web exposure</a:t>
            </a:r>
          </a:p>
          <a:p>
            <a:r>
              <a:rPr lang="en-US" b="1" dirty="0"/>
              <a:t>Widen outreach to different crowd</a:t>
            </a:r>
          </a:p>
        </p:txBody>
      </p:sp>
      <p:pic>
        <p:nvPicPr>
          <p:cNvPr id="8" name="Picture Placeholder 7">
            <a:extLst>
              <a:ext uri="{FF2B5EF4-FFF2-40B4-BE49-F238E27FC236}">
                <a16:creationId xmlns:a16="http://schemas.microsoft.com/office/drawing/2014/main" id="{32556DB9-9DC5-42D1-A204-90C39864C6DE}"/>
              </a:ext>
            </a:extLst>
          </p:cNvPr>
          <p:cNvPicPr>
            <a:picLocks noGrp="1" noChangeAspect="1"/>
          </p:cNvPicPr>
          <p:nvPr>
            <p:ph type="pic" sz="quarter" idx="14"/>
          </p:nvPr>
        </p:nvPicPr>
        <p:blipFill rotWithShape="1">
          <a:blip r:embed="rId2"/>
          <a:srcRect l="69" t="-1782" r="35363" b="-3480"/>
          <a:stretch/>
        </p:blipFill>
        <p:spPr>
          <a:xfrm>
            <a:off x="7467600" y="1933575"/>
            <a:ext cx="4014788" cy="3657600"/>
          </a:xfrm>
        </p:spPr>
      </p:pic>
      <p:pic>
        <p:nvPicPr>
          <p:cNvPr id="3" name="Picture 2">
            <a:extLst>
              <a:ext uri="{FF2B5EF4-FFF2-40B4-BE49-F238E27FC236}">
                <a16:creationId xmlns:a16="http://schemas.microsoft.com/office/drawing/2014/main" id="{7C38CBEE-0BD2-4522-B994-FE14135C82E5}"/>
              </a:ext>
            </a:extLst>
          </p:cNvPr>
          <p:cNvPicPr>
            <a:picLocks noChangeAspect="1"/>
          </p:cNvPicPr>
          <p:nvPr/>
        </p:nvPicPr>
        <p:blipFill>
          <a:blip r:embed="rId3"/>
          <a:stretch>
            <a:fillRect/>
          </a:stretch>
        </p:blipFill>
        <p:spPr>
          <a:xfrm>
            <a:off x="1969627" y="1968500"/>
            <a:ext cx="825500" cy="825500"/>
          </a:xfrm>
          <a:prstGeom prst="rect">
            <a:avLst/>
          </a:prstGeom>
        </p:spPr>
      </p:pic>
      <p:sp>
        <p:nvSpPr>
          <p:cNvPr id="9" name="TextBox 8">
            <a:extLst>
              <a:ext uri="{FF2B5EF4-FFF2-40B4-BE49-F238E27FC236}">
                <a16:creationId xmlns:a16="http://schemas.microsoft.com/office/drawing/2014/main" id="{BB1EC0A6-2221-46C8-BBE2-64E32E7DE049}"/>
              </a:ext>
            </a:extLst>
          </p:cNvPr>
          <p:cNvSpPr txBox="1"/>
          <p:nvPr/>
        </p:nvSpPr>
        <p:spPr>
          <a:xfrm>
            <a:off x="8001000" y="1417638"/>
            <a:ext cx="3176588" cy="461665"/>
          </a:xfrm>
          <a:prstGeom prst="rect">
            <a:avLst/>
          </a:prstGeom>
          <a:solidFill>
            <a:srgbClr val="FFFFFF"/>
          </a:solidFill>
        </p:spPr>
        <p:txBody>
          <a:bodyPr wrap="square" rtlCol="0">
            <a:spAutoFit/>
          </a:bodyPr>
          <a:lstStyle/>
          <a:p>
            <a:pPr algn="ctr"/>
            <a:r>
              <a:rPr lang="en-US" dirty="0">
                <a:latin typeface="+mn-lt"/>
              </a:rPr>
              <a:t>http://bit.ly/</a:t>
            </a:r>
            <a:r>
              <a:rPr lang="en-US" sz="2000" b="1" dirty="0">
                <a:latin typeface="+mn-lt"/>
              </a:rPr>
              <a:t>CE-twitter</a:t>
            </a:r>
          </a:p>
        </p:txBody>
      </p:sp>
    </p:spTree>
    <p:extLst>
      <p:ext uri="{BB962C8B-B14F-4D97-AF65-F5344CB8AC3E}">
        <p14:creationId xmlns:p14="http://schemas.microsoft.com/office/powerpoint/2010/main" val="4011863183"/>
      </p:ext>
    </p:extLst>
  </p:cSld>
  <p:clrMapOvr>
    <a:masterClrMapping/>
  </p:clrMapOvr>
</p:sld>
</file>

<file path=ppt/theme/theme1.xml><?xml version="1.0" encoding="utf-8"?>
<a:theme xmlns:a="http://schemas.openxmlformats.org/drawingml/2006/main" name="BizGraphicsBasic">
  <a:themeElements>
    <a:clrScheme name="Custom 5">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CC9145-54B5-49FD-AB73-766E0EE431D3}" vid="{AAC31320-8B99-4C04-A8CB-AE033880964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C22820-3091-4F71-A993-73E87455211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71af3243-3dd4-4a8d-8c0d-dd76da1f02a5"/>
    <ds:schemaRef ds:uri="http://www.w3.org/XML/1998/namespace"/>
  </ds:schemaRefs>
</ds:datastoreItem>
</file>

<file path=customXml/itemProps2.xml><?xml version="1.0" encoding="utf-8"?>
<ds:datastoreItem xmlns:ds="http://schemas.openxmlformats.org/officeDocument/2006/customXml" ds:itemID="{476C50E4-76AF-4370-B311-7A0DE6D4F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03484F-2C04-4BA3-A9A9-43F025DFB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Triple helix DNA graphic</Template>
  <TotalTime>0</TotalTime>
  <Words>257</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Corbel</vt:lpstr>
      <vt:lpstr>Times</vt:lpstr>
      <vt:lpstr>BizGraphicsBasic</vt:lpstr>
      <vt:lpstr>PowerPoint Presentation</vt:lpstr>
      <vt:lpstr>Community Education:  The Building Blocks of Marketing </vt:lpstr>
      <vt:lpstr>Community Education:  The Building Blocks of Marketing </vt:lpstr>
      <vt:lpstr>Internet Marketing</vt:lpstr>
      <vt:lpstr>Internet Marketing</vt:lpstr>
      <vt:lpstr>Internet Marketing</vt:lpstr>
      <vt:lpstr>Social Media</vt:lpstr>
      <vt:lpstr>Social Media</vt:lpstr>
      <vt:lpstr>Social Media</vt:lpstr>
      <vt:lpstr>Email Marketing</vt:lpstr>
      <vt:lpstr>Email Marketing</vt:lpstr>
      <vt:lpstr>Email Marketing</vt:lpstr>
      <vt:lpstr>Email Marketing</vt:lpstr>
      <vt:lpstr>Email Marketing</vt:lpstr>
      <vt:lpstr>Events, Contests &amp; Promotions</vt:lpstr>
      <vt:lpstr>Events</vt:lpstr>
      <vt:lpstr>Contests</vt:lpstr>
      <vt:lpstr>Promotions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2020-01-01T06:31:47Z</dcterms:created>
  <dcterms:modified xsi:type="dcterms:W3CDTF">2020-02-11T23:51:03Z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