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70" r:id="rId4"/>
    <p:sldId id="262" r:id="rId5"/>
    <p:sldId id="269" r:id="rId6"/>
    <p:sldId id="258" r:id="rId7"/>
    <p:sldId id="259" r:id="rId8"/>
    <p:sldId id="272" r:id="rId9"/>
    <p:sldId id="273" r:id="rId10"/>
    <p:sldId id="275" r:id="rId11"/>
    <p:sldId id="265" r:id="rId12"/>
    <p:sldId id="326" r:id="rId13"/>
    <p:sldId id="266" r:id="rId14"/>
    <p:sldId id="288" r:id="rId15"/>
    <p:sldId id="264" r:id="rId16"/>
    <p:sldId id="306" r:id="rId17"/>
    <p:sldId id="318" r:id="rId18"/>
    <p:sldId id="313" r:id="rId19"/>
    <p:sldId id="276" r:id="rId20"/>
    <p:sldId id="274" r:id="rId21"/>
    <p:sldId id="277" r:id="rId22"/>
    <p:sldId id="297" r:id="rId23"/>
    <p:sldId id="298" r:id="rId24"/>
    <p:sldId id="278" r:id="rId25"/>
    <p:sldId id="316" r:id="rId26"/>
    <p:sldId id="327" r:id="rId27"/>
    <p:sldId id="280" r:id="rId28"/>
    <p:sldId id="309" r:id="rId29"/>
    <p:sldId id="310" r:id="rId30"/>
    <p:sldId id="311" r:id="rId31"/>
    <p:sldId id="284" r:id="rId32"/>
    <p:sldId id="283" r:id="rId33"/>
    <p:sldId id="285" r:id="rId34"/>
    <p:sldId id="320" r:id="rId35"/>
    <p:sldId id="314" r:id="rId36"/>
    <p:sldId id="315" r:id="rId37"/>
    <p:sldId id="321" r:id="rId38"/>
    <p:sldId id="287" r:id="rId39"/>
    <p:sldId id="263" r:id="rId40"/>
    <p:sldId id="304" r:id="rId41"/>
    <p:sldId id="325" r:id="rId42"/>
    <p:sldId id="296" r:id="rId43"/>
    <p:sldId id="324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er" id="{B907A56A-F4B6-4A98-A979-EAE18957A2C0}">
          <p14:sldIdLst>
            <p14:sldId id="256"/>
            <p14:sldId id="257"/>
            <p14:sldId id="270"/>
            <p14:sldId id="262"/>
            <p14:sldId id="269"/>
            <p14:sldId id="258"/>
          </p14:sldIdLst>
        </p14:section>
        <p14:section name="PREP" id="{8E97964E-E288-4D44-B92F-249EC14C2D6A}">
          <p14:sldIdLst>
            <p14:sldId id="259"/>
            <p14:sldId id="272"/>
            <p14:sldId id="273"/>
            <p14:sldId id="275"/>
            <p14:sldId id="265"/>
          </p14:sldIdLst>
        </p14:section>
        <p14:section name="BUDGET" id="{6A1EFDD9-3F94-4A85-AF6D-22575655D779}">
          <p14:sldIdLst>
            <p14:sldId id="326"/>
            <p14:sldId id="266"/>
          </p14:sldIdLst>
        </p14:section>
        <p14:section name="R&amp;D" id="{CE761BDC-19E9-4F6E-8D09-A35C18B4A41D}">
          <p14:sldIdLst>
            <p14:sldId id="288"/>
            <p14:sldId id="264"/>
            <p14:sldId id="306"/>
            <p14:sldId id="318"/>
            <p14:sldId id="313"/>
            <p14:sldId id="276"/>
          </p14:sldIdLst>
        </p14:section>
        <p14:section name="RECRUITMENT" id="{2060622D-570C-49BD-AA2B-D11921B93FE5}">
          <p14:sldIdLst>
            <p14:sldId id="274"/>
          </p14:sldIdLst>
        </p14:section>
        <p14:section name="MARKETING" id="{1C999FA7-4BAC-418E-9695-0943B0F00FE1}">
          <p14:sldIdLst>
            <p14:sldId id="277"/>
            <p14:sldId id="297"/>
            <p14:sldId id="298"/>
          </p14:sldIdLst>
        </p14:section>
        <p14:section name="DELIVERY" id="{C2F2E150-4D49-476D-A288-07BEE20E79CC}">
          <p14:sldIdLst>
            <p14:sldId id="278"/>
            <p14:sldId id="316"/>
            <p14:sldId id="327"/>
            <p14:sldId id="280"/>
            <p14:sldId id="309"/>
            <p14:sldId id="310"/>
            <p14:sldId id="311"/>
            <p14:sldId id="284"/>
            <p14:sldId id="283"/>
            <p14:sldId id="285"/>
            <p14:sldId id="320"/>
            <p14:sldId id="314"/>
            <p14:sldId id="315"/>
            <p14:sldId id="321"/>
            <p14:sldId id="287"/>
            <p14:sldId id="263"/>
            <p14:sldId id="304"/>
            <p14:sldId id="325"/>
            <p14:sldId id="296"/>
            <p14:sldId id="32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renz, Jaclyn" initials="LJ" lastIdx="1" clrIdx="0">
    <p:extLst>
      <p:ext uri="{19B8F6BF-5375-455C-9EA6-DF929625EA0E}">
        <p15:presenceInfo xmlns:p15="http://schemas.microsoft.com/office/powerpoint/2012/main" userId="Lorenz, Jacly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117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67486" autoAdjust="0"/>
  </p:normalViewPr>
  <p:slideViewPr>
    <p:cSldViewPr snapToGrid="0">
      <p:cViewPr varScale="1">
        <p:scale>
          <a:sx n="42" d="100"/>
          <a:sy n="42" d="100"/>
        </p:scale>
        <p:origin x="716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>
        <p:scale>
          <a:sx n="150" d="100"/>
          <a:sy n="150" d="100"/>
        </p:scale>
        <p:origin x="480" y="-13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solidFill>
                  <a:srgbClr val="EB1179"/>
                </a:solidFill>
              </a:rPr>
              <a:t>Staff hours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1711905057706611E-2"/>
          <c:y val="7.8845451033130121E-2"/>
          <c:w val="0.93903186858080379"/>
          <c:h val="0.8492084931654870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CFK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Aug</c:v>
                </c:pt>
                <c:pt idx="1">
                  <c:v>Sept-Dec</c:v>
                </c:pt>
                <c:pt idx="2">
                  <c:v>Jan-Feb</c:v>
                </c:pt>
                <c:pt idx="3">
                  <c:v>Mar-May</c:v>
                </c:pt>
                <c:pt idx="4">
                  <c:v>Jun-Jul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</c:v>
                </c:pt>
                <c:pt idx="1">
                  <c:v>0.15</c:v>
                </c:pt>
                <c:pt idx="2">
                  <c:v>0.25</c:v>
                </c:pt>
                <c:pt idx="3">
                  <c:v>0.5</c:v>
                </c:pt>
                <c:pt idx="4">
                  <c:v>0.85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78-441E-BF49-41BB69F230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Aug</c:v>
                </c:pt>
                <c:pt idx="1">
                  <c:v>Sept-Dec</c:v>
                </c:pt>
                <c:pt idx="2">
                  <c:v>Jan-Feb</c:v>
                </c:pt>
                <c:pt idx="3">
                  <c:v>Mar-May</c:v>
                </c:pt>
                <c:pt idx="4">
                  <c:v>Jun-Jul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0.9</c:v>
                </c:pt>
                <c:pt idx="1">
                  <c:v>0.85</c:v>
                </c:pt>
                <c:pt idx="2">
                  <c:v>0.75</c:v>
                </c:pt>
                <c:pt idx="3">
                  <c:v>0.5</c:v>
                </c:pt>
                <c:pt idx="4">
                  <c:v>0.15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6A-4D80-91AE-3516FA713C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561856"/>
        <c:axId val="319563824"/>
      </c:lineChart>
      <c:catAx>
        <c:axId val="319561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563824"/>
        <c:crosses val="autoZero"/>
        <c:auto val="1"/>
        <c:lblAlgn val="ctr"/>
        <c:lblOffset val="100"/>
        <c:noMultiLvlLbl val="0"/>
      </c:catAx>
      <c:valAx>
        <c:axId val="319563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561856"/>
        <c:crosses val="autoZero"/>
        <c:crossBetween val="between"/>
      </c:valAx>
      <c:spPr>
        <a:noFill/>
        <a:ln>
          <a:solidFill>
            <a:schemeClr val="accent6"/>
          </a:solidFill>
        </a:ln>
        <a:effectLst/>
      </c:spPr>
    </c:plotArea>
    <c:plotVisOnly val="1"/>
    <c:dispBlanksAs val="gap"/>
    <c:showDLblsOverMax val="0"/>
  </c:chart>
  <c:spPr>
    <a:solidFill>
      <a:schemeClr val="lt1"/>
    </a:solidFill>
    <a:ln w="19050" cap="flat" cmpd="sng" algn="ctr">
      <a:solidFill>
        <a:schemeClr val="accent4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E49400-FAA8-4BA5-8324-DD2B8EB370B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8DD96E-7D3F-4369-888E-6F0E6FF8CBDD}">
      <dgm:prSet phldrT="[Text]"/>
      <dgm:spPr/>
      <dgm:t>
        <a:bodyPr/>
        <a:lstStyle/>
        <a:p>
          <a:r>
            <a:rPr lang="en-US" dirty="0"/>
            <a:t>30+ years</a:t>
          </a:r>
        </a:p>
      </dgm:t>
    </dgm:pt>
    <dgm:pt modelId="{A16AE321-9437-4EEC-A662-5727DD6CD00F}" type="parTrans" cxnId="{8A96292B-88D7-45A7-84A5-5F54F33A6616}">
      <dgm:prSet/>
      <dgm:spPr/>
      <dgm:t>
        <a:bodyPr/>
        <a:lstStyle/>
        <a:p>
          <a:endParaRPr lang="en-US"/>
        </a:p>
      </dgm:t>
    </dgm:pt>
    <dgm:pt modelId="{FF20C1E8-6024-4FA2-8E76-2C4ECB9D4B61}" type="sibTrans" cxnId="{8A96292B-88D7-45A7-84A5-5F54F33A6616}">
      <dgm:prSet/>
      <dgm:spPr/>
      <dgm:t>
        <a:bodyPr/>
        <a:lstStyle/>
        <a:p>
          <a:endParaRPr lang="en-US"/>
        </a:p>
      </dgm:t>
    </dgm:pt>
    <dgm:pt modelId="{41B20A94-991D-4F5E-8947-72192099E1E0}">
      <dgm:prSet phldrT="[Text]"/>
      <dgm:spPr/>
      <dgm:t>
        <a:bodyPr/>
        <a:lstStyle/>
        <a:p>
          <a:r>
            <a:rPr lang="en-US" dirty="0"/>
            <a:t>STEM, art, dance, languages, writing, drama</a:t>
          </a:r>
        </a:p>
      </dgm:t>
    </dgm:pt>
    <dgm:pt modelId="{9B122F5C-CA44-492B-A25C-E07A966E1D60}" type="parTrans" cxnId="{F8B961AF-5D37-47B7-A7A6-B4EDF66E03D4}">
      <dgm:prSet/>
      <dgm:spPr/>
      <dgm:t>
        <a:bodyPr/>
        <a:lstStyle/>
        <a:p>
          <a:endParaRPr lang="en-US"/>
        </a:p>
      </dgm:t>
    </dgm:pt>
    <dgm:pt modelId="{CFB7B5CB-717F-441B-811D-3647FAA2FF0C}" type="sibTrans" cxnId="{F8B961AF-5D37-47B7-A7A6-B4EDF66E03D4}">
      <dgm:prSet/>
      <dgm:spPr/>
      <dgm:t>
        <a:bodyPr/>
        <a:lstStyle/>
        <a:p>
          <a:endParaRPr lang="en-US"/>
        </a:p>
      </dgm:t>
    </dgm:pt>
    <dgm:pt modelId="{45651F99-66F5-4D6A-89CD-BDB60F54E77E}">
      <dgm:prSet phldrT="[Text]"/>
      <dgm:spPr/>
      <dgm:t>
        <a:bodyPr/>
        <a:lstStyle/>
        <a:p>
          <a:r>
            <a:rPr lang="en-US" dirty="0"/>
            <a:t>1,500 kids | 2 campuses</a:t>
          </a:r>
        </a:p>
      </dgm:t>
    </dgm:pt>
    <dgm:pt modelId="{2B5FE330-6C7E-4C10-9EF5-853C2587EA70}" type="parTrans" cxnId="{C384605A-C630-438A-AC2B-344FE652388A}">
      <dgm:prSet/>
      <dgm:spPr/>
      <dgm:t>
        <a:bodyPr/>
        <a:lstStyle/>
        <a:p>
          <a:endParaRPr lang="en-US"/>
        </a:p>
      </dgm:t>
    </dgm:pt>
    <dgm:pt modelId="{15CF3D84-7D7E-4729-8C05-CD7F80281B8D}" type="sibTrans" cxnId="{C384605A-C630-438A-AC2B-344FE652388A}">
      <dgm:prSet/>
      <dgm:spPr/>
      <dgm:t>
        <a:bodyPr/>
        <a:lstStyle/>
        <a:p>
          <a:endParaRPr lang="en-US"/>
        </a:p>
      </dgm:t>
    </dgm:pt>
    <dgm:pt modelId="{9E45B1AE-CE4E-4016-8670-D3D67F081A9E}">
      <dgm:prSet phldrT="[Text]"/>
      <dgm:spPr/>
      <dgm:t>
        <a:bodyPr/>
        <a:lstStyle/>
        <a:p>
          <a:r>
            <a:rPr lang="en-US" dirty="0"/>
            <a:t>TWTH, between 12:30 and 4:30 p.m. for 6 weeks</a:t>
          </a:r>
        </a:p>
      </dgm:t>
    </dgm:pt>
    <dgm:pt modelId="{CF07FA69-1186-45B7-A6BF-8EC6C95233EE}" type="parTrans" cxnId="{0A9EF0BC-3624-4BE8-A54C-59846F39A83C}">
      <dgm:prSet/>
      <dgm:spPr/>
      <dgm:t>
        <a:bodyPr/>
        <a:lstStyle/>
        <a:p>
          <a:endParaRPr lang="en-US"/>
        </a:p>
      </dgm:t>
    </dgm:pt>
    <dgm:pt modelId="{12098567-5FBF-484C-8188-7174BC2201FA}" type="sibTrans" cxnId="{0A9EF0BC-3624-4BE8-A54C-59846F39A83C}">
      <dgm:prSet/>
      <dgm:spPr/>
      <dgm:t>
        <a:bodyPr/>
        <a:lstStyle/>
        <a:p>
          <a:endParaRPr lang="en-US"/>
        </a:p>
      </dgm:t>
    </dgm:pt>
    <dgm:pt modelId="{8A80B223-198A-4438-90CB-7437D6CDD93E}">
      <dgm:prSet phldrT="[Text]"/>
      <dgm:spPr/>
      <dgm:t>
        <a:bodyPr/>
        <a:lstStyle/>
        <a:p>
          <a:r>
            <a:rPr lang="en-US" dirty="0"/>
            <a:t>50-ish instructors | 10-ish aides</a:t>
          </a:r>
        </a:p>
      </dgm:t>
    </dgm:pt>
    <dgm:pt modelId="{58C31D1B-EE7D-4687-A19B-29C1BD5644BC}" type="parTrans" cxnId="{5CA72E83-A197-44E2-A95C-5E33D1B3AE3C}">
      <dgm:prSet/>
      <dgm:spPr/>
      <dgm:t>
        <a:bodyPr/>
        <a:lstStyle/>
        <a:p>
          <a:endParaRPr lang="en-US"/>
        </a:p>
      </dgm:t>
    </dgm:pt>
    <dgm:pt modelId="{BF839FE4-57DC-461F-B77E-9DC2CD696061}" type="sibTrans" cxnId="{5CA72E83-A197-44E2-A95C-5E33D1B3AE3C}">
      <dgm:prSet/>
      <dgm:spPr/>
      <dgm:t>
        <a:bodyPr/>
        <a:lstStyle/>
        <a:p>
          <a:endParaRPr lang="en-US"/>
        </a:p>
      </dgm:t>
    </dgm:pt>
    <dgm:pt modelId="{893BC1A2-0FFA-4025-97CA-1F11D90B06AF}">
      <dgm:prSet phldrT="[Text]"/>
      <dgm:spPr/>
      <dgm:t>
        <a:bodyPr/>
        <a:lstStyle/>
        <a:p>
          <a:r>
            <a:rPr lang="en-US" dirty="0"/>
            <a:t>$70 – 150 (9 </a:t>
          </a:r>
          <a:r>
            <a:rPr lang="en-US" dirty="0" err="1"/>
            <a:t>hrs</a:t>
          </a:r>
          <a:r>
            <a:rPr lang="en-US" dirty="0"/>
            <a:t> of instruction)</a:t>
          </a:r>
        </a:p>
      </dgm:t>
    </dgm:pt>
    <dgm:pt modelId="{34C38D7F-2574-4CD8-9092-CA4C841FE5AA}" type="parTrans" cxnId="{F3A5D761-BE63-45AE-A856-34ED575E8FA0}">
      <dgm:prSet/>
      <dgm:spPr/>
      <dgm:t>
        <a:bodyPr/>
        <a:lstStyle/>
        <a:p>
          <a:endParaRPr lang="en-US"/>
        </a:p>
      </dgm:t>
    </dgm:pt>
    <dgm:pt modelId="{8743C469-BE99-4AA7-97D0-9FD549D84ED5}" type="sibTrans" cxnId="{F3A5D761-BE63-45AE-A856-34ED575E8FA0}">
      <dgm:prSet/>
      <dgm:spPr/>
      <dgm:t>
        <a:bodyPr/>
        <a:lstStyle/>
        <a:p>
          <a:endParaRPr lang="en-US"/>
        </a:p>
      </dgm:t>
    </dgm:pt>
    <dgm:pt modelId="{13204CD4-FE87-40A0-8537-7D7CAB04D040}" type="pres">
      <dgm:prSet presAssocID="{2CE49400-FAA8-4BA5-8324-DD2B8EB370B1}" presName="Name0" presStyleCnt="0">
        <dgm:presLayoutVars>
          <dgm:chMax val="7"/>
          <dgm:chPref val="7"/>
          <dgm:dir/>
        </dgm:presLayoutVars>
      </dgm:prSet>
      <dgm:spPr/>
    </dgm:pt>
    <dgm:pt modelId="{FA2EC022-FF7D-4FCB-B6CA-5AE8CF118965}" type="pres">
      <dgm:prSet presAssocID="{2CE49400-FAA8-4BA5-8324-DD2B8EB370B1}" presName="Name1" presStyleCnt="0"/>
      <dgm:spPr/>
    </dgm:pt>
    <dgm:pt modelId="{A096DF20-EC60-4DAB-8E8D-0AADB99AB9C9}" type="pres">
      <dgm:prSet presAssocID="{2CE49400-FAA8-4BA5-8324-DD2B8EB370B1}" presName="cycle" presStyleCnt="0"/>
      <dgm:spPr/>
    </dgm:pt>
    <dgm:pt modelId="{C85791D5-BEB0-4EBB-BED8-67B7948BBBEE}" type="pres">
      <dgm:prSet presAssocID="{2CE49400-FAA8-4BA5-8324-DD2B8EB370B1}" presName="srcNode" presStyleLbl="node1" presStyleIdx="0" presStyleCnt="6"/>
      <dgm:spPr/>
    </dgm:pt>
    <dgm:pt modelId="{0A5ACF4F-E0D3-49CE-8083-D40C248E2A29}" type="pres">
      <dgm:prSet presAssocID="{2CE49400-FAA8-4BA5-8324-DD2B8EB370B1}" presName="conn" presStyleLbl="parChTrans1D2" presStyleIdx="0" presStyleCnt="1"/>
      <dgm:spPr/>
    </dgm:pt>
    <dgm:pt modelId="{E49B5F41-CA71-400D-A5BF-B23E637C49FA}" type="pres">
      <dgm:prSet presAssocID="{2CE49400-FAA8-4BA5-8324-DD2B8EB370B1}" presName="extraNode" presStyleLbl="node1" presStyleIdx="0" presStyleCnt="6"/>
      <dgm:spPr/>
    </dgm:pt>
    <dgm:pt modelId="{2EF7B8C6-1AAF-40E4-B9BA-809B1DCC2581}" type="pres">
      <dgm:prSet presAssocID="{2CE49400-FAA8-4BA5-8324-DD2B8EB370B1}" presName="dstNode" presStyleLbl="node1" presStyleIdx="0" presStyleCnt="6"/>
      <dgm:spPr/>
    </dgm:pt>
    <dgm:pt modelId="{8339C3B8-EA1B-4B62-891A-C4AC07C7309F}" type="pres">
      <dgm:prSet presAssocID="{928DD96E-7D3F-4369-888E-6F0E6FF8CBDD}" presName="text_1" presStyleLbl="node1" presStyleIdx="0" presStyleCnt="6">
        <dgm:presLayoutVars>
          <dgm:bulletEnabled val="1"/>
        </dgm:presLayoutVars>
      </dgm:prSet>
      <dgm:spPr/>
    </dgm:pt>
    <dgm:pt modelId="{5E19C522-162E-4C65-84EC-B2D5075DC1BA}" type="pres">
      <dgm:prSet presAssocID="{928DD96E-7D3F-4369-888E-6F0E6FF8CBDD}" presName="accent_1" presStyleCnt="0"/>
      <dgm:spPr/>
    </dgm:pt>
    <dgm:pt modelId="{383D7F0F-6610-440D-A8F6-67D9A170070E}" type="pres">
      <dgm:prSet presAssocID="{928DD96E-7D3F-4369-888E-6F0E6FF8CBDD}" presName="accentRepeatNode" presStyleLbl="solidFgAcc1" presStyleIdx="0" presStyleCnt="6"/>
      <dgm:spPr>
        <a:solidFill>
          <a:schemeClr val="accent3">
            <a:lumMod val="50000"/>
          </a:schemeClr>
        </a:solidFill>
      </dgm:spPr>
    </dgm:pt>
    <dgm:pt modelId="{26DA3E01-DBF1-4DDD-A1CD-152179003ABB}" type="pres">
      <dgm:prSet presAssocID="{41B20A94-991D-4F5E-8947-72192099E1E0}" presName="text_2" presStyleLbl="node1" presStyleIdx="1" presStyleCnt="6">
        <dgm:presLayoutVars>
          <dgm:bulletEnabled val="1"/>
        </dgm:presLayoutVars>
      </dgm:prSet>
      <dgm:spPr/>
    </dgm:pt>
    <dgm:pt modelId="{E11C14D9-2836-487E-B1A1-4C605F2CFC13}" type="pres">
      <dgm:prSet presAssocID="{41B20A94-991D-4F5E-8947-72192099E1E0}" presName="accent_2" presStyleCnt="0"/>
      <dgm:spPr/>
    </dgm:pt>
    <dgm:pt modelId="{C93FCB52-93FA-4C58-90F3-D0A5C483803A}" type="pres">
      <dgm:prSet presAssocID="{41B20A94-991D-4F5E-8947-72192099E1E0}" presName="accentRepeatNode" presStyleLbl="solidFgAcc1" presStyleIdx="1" presStyleCnt="6" custLinFactNeighborY="2844"/>
      <dgm:spPr>
        <a:solidFill>
          <a:schemeClr val="accent3">
            <a:lumMod val="75000"/>
          </a:schemeClr>
        </a:solidFill>
      </dgm:spPr>
    </dgm:pt>
    <dgm:pt modelId="{55971D4F-124B-4547-B901-195C8AC7AE2A}" type="pres">
      <dgm:prSet presAssocID="{45651F99-66F5-4D6A-89CD-BDB60F54E77E}" presName="text_3" presStyleLbl="node1" presStyleIdx="2" presStyleCnt="6" custLinFactNeighborY="7466">
        <dgm:presLayoutVars>
          <dgm:bulletEnabled val="1"/>
        </dgm:presLayoutVars>
      </dgm:prSet>
      <dgm:spPr/>
    </dgm:pt>
    <dgm:pt modelId="{4CC6172B-0A10-4018-A2D7-E2EEEB54FCC4}" type="pres">
      <dgm:prSet presAssocID="{45651F99-66F5-4D6A-89CD-BDB60F54E77E}" presName="accent_3" presStyleCnt="0"/>
      <dgm:spPr/>
    </dgm:pt>
    <dgm:pt modelId="{7B411316-4D90-4E6F-85AB-D7DDE7FA6900}" type="pres">
      <dgm:prSet presAssocID="{45651F99-66F5-4D6A-89CD-BDB60F54E77E}" presName="accentRepeatNode" presStyleLbl="solidFgAcc1" presStyleIdx="2" presStyleCnt="6"/>
      <dgm:spPr>
        <a:solidFill>
          <a:schemeClr val="accent3">
            <a:lumMod val="60000"/>
            <a:lumOff val="40000"/>
          </a:schemeClr>
        </a:solidFill>
      </dgm:spPr>
    </dgm:pt>
    <dgm:pt modelId="{481FBBE9-8A96-402A-B1DA-420E6BBE72E6}" type="pres">
      <dgm:prSet presAssocID="{8A80B223-198A-4438-90CB-7437D6CDD93E}" presName="text_4" presStyleLbl="node1" presStyleIdx="3" presStyleCnt="6">
        <dgm:presLayoutVars>
          <dgm:bulletEnabled val="1"/>
        </dgm:presLayoutVars>
      </dgm:prSet>
      <dgm:spPr/>
    </dgm:pt>
    <dgm:pt modelId="{D5170FD7-2053-4C8A-AFF5-662A015B2277}" type="pres">
      <dgm:prSet presAssocID="{8A80B223-198A-4438-90CB-7437D6CDD93E}" presName="accent_4" presStyleCnt="0"/>
      <dgm:spPr/>
    </dgm:pt>
    <dgm:pt modelId="{CAB5111D-D1C9-4776-B4BF-BC2B8115D27F}" type="pres">
      <dgm:prSet presAssocID="{8A80B223-198A-4438-90CB-7437D6CDD93E}" presName="accentRepeatNode" presStyleLbl="solidFgAcc1" presStyleIdx="3" presStyleCnt="6"/>
      <dgm:spPr>
        <a:solidFill>
          <a:schemeClr val="accent3">
            <a:lumMod val="40000"/>
            <a:lumOff val="60000"/>
          </a:schemeClr>
        </a:solidFill>
      </dgm:spPr>
    </dgm:pt>
    <dgm:pt modelId="{5B8D9CBB-0E22-43F9-8804-5A4C431CBEED}" type="pres">
      <dgm:prSet presAssocID="{893BC1A2-0FFA-4025-97CA-1F11D90B06AF}" presName="text_5" presStyleLbl="node1" presStyleIdx="4" presStyleCnt="6">
        <dgm:presLayoutVars>
          <dgm:bulletEnabled val="1"/>
        </dgm:presLayoutVars>
      </dgm:prSet>
      <dgm:spPr/>
    </dgm:pt>
    <dgm:pt modelId="{DD8D8637-F38C-4F55-BA7E-6FC763F5A6EA}" type="pres">
      <dgm:prSet presAssocID="{893BC1A2-0FFA-4025-97CA-1F11D90B06AF}" presName="accent_5" presStyleCnt="0"/>
      <dgm:spPr/>
    </dgm:pt>
    <dgm:pt modelId="{1A63FCEC-C36F-4CBA-AA1C-F2C7EA06836B}" type="pres">
      <dgm:prSet presAssocID="{893BC1A2-0FFA-4025-97CA-1F11D90B06AF}" presName="accentRepeatNode" presStyleLbl="solidFgAcc1" presStyleIdx="4" presStyleCnt="6"/>
      <dgm:spPr>
        <a:solidFill>
          <a:schemeClr val="accent3">
            <a:lumMod val="75000"/>
          </a:schemeClr>
        </a:solidFill>
      </dgm:spPr>
    </dgm:pt>
    <dgm:pt modelId="{E0ADAD5B-D8B2-4FBD-BD8B-42826A4E2EEA}" type="pres">
      <dgm:prSet presAssocID="{9E45B1AE-CE4E-4016-8670-D3D67F081A9E}" presName="text_6" presStyleLbl="node1" presStyleIdx="5" presStyleCnt="6">
        <dgm:presLayoutVars>
          <dgm:bulletEnabled val="1"/>
        </dgm:presLayoutVars>
      </dgm:prSet>
      <dgm:spPr/>
    </dgm:pt>
    <dgm:pt modelId="{5C3D4263-1B92-4084-98C3-BC692B25CAEE}" type="pres">
      <dgm:prSet presAssocID="{9E45B1AE-CE4E-4016-8670-D3D67F081A9E}" presName="accent_6" presStyleCnt="0"/>
      <dgm:spPr/>
    </dgm:pt>
    <dgm:pt modelId="{BC4C0665-BD08-4225-9070-687E30841AAF}" type="pres">
      <dgm:prSet presAssocID="{9E45B1AE-CE4E-4016-8670-D3D67F081A9E}" presName="accentRepeatNode" presStyleLbl="solidFgAcc1" presStyleIdx="5" presStyleCnt="6"/>
      <dgm:spPr>
        <a:solidFill>
          <a:schemeClr val="accent3">
            <a:lumMod val="50000"/>
          </a:schemeClr>
        </a:solidFill>
      </dgm:spPr>
    </dgm:pt>
  </dgm:ptLst>
  <dgm:cxnLst>
    <dgm:cxn modelId="{5FA66410-1226-4C8E-ABB7-0527074E8C53}" type="presOf" srcId="{928DD96E-7D3F-4369-888E-6F0E6FF8CBDD}" destId="{8339C3B8-EA1B-4B62-891A-C4AC07C7309F}" srcOrd="0" destOrd="0" presId="urn:microsoft.com/office/officeart/2008/layout/VerticalCurvedList"/>
    <dgm:cxn modelId="{85D23619-59FE-4F40-A081-248221561A2B}" type="presOf" srcId="{2CE49400-FAA8-4BA5-8324-DD2B8EB370B1}" destId="{13204CD4-FE87-40A0-8537-7D7CAB04D040}" srcOrd="0" destOrd="0" presId="urn:microsoft.com/office/officeart/2008/layout/VerticalCurvedList"/>
    <dgm:cxn modelId="{8A96292B-88D7-45A7-84A5-5F54F33A6616}" srcId="{2CE49400-FAA8-4BA5-8324-DD2B8EB370B1}" destId="{928DD96E-7D3F-4369-888E-6F0E6FF8CBDD}" srcOrd="0" destOrd="0" parTransId="{A16AE321-9437-4EEC-A662-5727DD6CD00F}" sibTransId="{FF20C1E8-6024-4FA2-8E76-2C4ECB9D4B61}"/>
    <dgm:cxn modelId="{13EC2D3D-CD79-489A-B8E7-A26433717AAA}" type="presOf" srcId="{8A80B223-198A-4438-90CB-7437D6CDD93E}" destId="{481FBBE9-8A96-402A-B1DA-420E6BBE72E6}" srcOrd="0" destOrd="0" presId="urn:microsoft.com/office/officeart/2008/layout/VerticalCurvedList"/>
    <dgm:cxn modelId="{F3A5D761-BE63-45AE-A856-34ED575E8FA0}" srcId="{2CE49400-FAA8-4BA5-8324-DD2B8EB370B1}" destId="{893BC1A2-0FFA-4025-97CA-1F11D90B06AF}" srcOrd="4" destOrd="0" parTransId="{34C38D7F-2574-4CD8-9092-CA4C841FE5AA}" sibTransId="{8743C469-BE99-4AA7-97D0-9FD549D84ED5}"/>
    <dgm:cxn modelId="{B0965467-BCF2-46A7-A17C-44747D90A4F1}" type="presOf" srcId="{FF20C1E8-6024-4FA2-8E76-2C4ECB9D4B61}" destId="{0A5ACF4F-E0D3-49CE-8083-D40C248E2A29}" srcOrd="0" destOrd="0" presId="urn:microsoft.com/office/officeart/2008/layout/VerticalCurvedList"/>
    <dgm:cxn modelId="{C384605A-C630-438A-AC2B-344FE652388A}" srcId="{2CE49400-FAA8-4BA5-8324-DD2B8EB370B1}" destId="{45651F99-66F5-4D6A-89CD-BDB60F54E77E}" srcOrd="2" destOrd="0" parTransId="{2B5FE330-6C7E-4C10-9EF5-853C2587EA70}" sibTransId="{15CF3D84-7D7E-4729-8C05-CD7F80281B8D}"/>
    <dgm:cxn modelId="{5CA72E83-A197-44E2-A95C-5E33D1B3AE3C}" srcId="{2CE49400-FAA8-4BA5-8324-DD2B8EB370B1}" destId="{8A80B223-198A-4438-90CB-7437D6CDD93E}" srcOrd="3" destOrd="0" parTransId="{58C31D1B-EE7D-4687-A19B-29C1BD5644BC}" sibTransId="{BF839FE4-57DC-461F-B77E-9DC2CD696061}"/>
    <dgm:cxn modelId="{26AA40AB-C806-4620-A687-40993B9DEC43}" type="presOf" srcId="{9E45B1AE-CE4E-4016-8670-D3D67F081A9E}" destId="{E0ADAD5B-D8B2-4FBD-BD8B-42826A4E2EEA}" srcOrd="0" destOrd="0" presId="urn:microsoft.com/office/officeart/2008/layout/VerticalCurvedList"/>
    <dgm:cxn modelId="{F8B961AF-5D37-47B7-A7A6-B4EDF66E03D4}" srcId="{2CE49400-FAA8-4BA5-8324-DD2B8EB370B1}" destId="{41B20A94-991D-4F5E-8947-72192099E1E0}" srcOrd="1" destOrd="0" parTransId="{9B122F5C-CA44-492B-A25C-E07A966E1D60}" sibTransId="{CFB7B5CB-717F-441B-811D-3647FAA2FF0C}"/>
    <dgm:cxn modelId="{6CE745BB-C8A7-4BA2-AFFF-E119CAAA81B0}" type="presOf" srcId="{45651F99-66F5-4D6A-89CD-BDB60F54E77E}" destId="{55971D4F-124B-4547-B901-195C8AC7AE2A}" srcOrd="0" destOrd="0" presId="urn:microsoft.com/office/officeart/2008/layout/VerticalCurvedList"/>
    <dgm:cxn modelId="{0A9EF0BC-3624-4BE8-A54C-59846F39A83C}" srcId="{2CE49400-FAA8-4BA5-8324-DD2B8EB370B1}" destId="{9E45B1AE-CE4E-4016-8670-D3D67F081A9E}" srcOrd="5" destOrd="0" parTransId="{CF07FA69-1186-45B7-A6BF-8EC6C95233EE}" sibTransId="{12098567-5FBF-484C-8188-7174BC2201FA}"/>
    <dgm:cxn modelId="{DD1A85C2-D780-4874-96BC-3C3E2A4FA852}" type="presOf" srcId="{893BC1A2-0FFA-4025-97CA-1F11D90B06AF}" destId="{5B8D9CBB-0E22-43F9-8804-5A4C431CBEED}" srcOrd="0" destOrd="0" presId="urn:microsoft.com/office/officeart/2008/layout/VerticalCurvedList"/>
    <dgm:cxn modelId="{91BEB2ED-CF3D-41A3-A89E-75241EDD0109}" type="presOf" srcId="{41B20A94-991D-4F5E-8947-72192099E1E0}" destId="{26DA3E01-DBF1-4DDD-A1CD-152179003ABB}" srcOrd="0" destOrd="0" presId="urn:microsoft.com/office/officeart/2008/layout/VerticalCurvedList"/>
    <dgm:cxn modelId="{2759FBAA-3951-40AF-9041-71D3C29FE039}" type="presParOf" srcId="{13204CD4-FE87-40A0-8537-7D7CAB04D040}" destId="{FA2EC022-FF7D-4FCB-B6CA-5AE8CF118965}" srcOrd="0" destOrd="0" presId="urn:microsoft.com/office/officeart/2008/layout/VerticalCurvedList"/>
    <dgm:cxn modelId="{62E781F0-CD9A-4FC8-A295-D0A2A223486D}" type="presParOf" srcId="{FA2EC022-FF7D-4FCB-B6CA-5AE8CF118965}" destId="{A096DF20-EC60-4DAB-8E8D-0AADB99AB9C9}" srcOrd="0" destOrd="0" presId="urn:microsoft.com/office/officeart/2008/layout/VerticalCurvedList"/>
    <dgm:cxn modelId="{F241602C-A016-4738-B9BB-70EB2F9CB24F}" type="presParOf" srcId="{A096DF20-EC60-4DAB-8E8D-0AADB99AB9C9}" destId="{C85791D5-BEB0-4EBB-BED8-67B7948BBBEE}" srcOrd="0" destOrd="0" presId="urn:microsoft.com/office/officeart/2008/layout/VerticalCurvedList"/>
    <dgm:cxn modelId="{83742762-D6BB-45F9-B87F-10462D41A0CE}" type="presParOf" srcId="{A096DF20-EC60-4DAB-8E8D-0AADB99AB9C9}" destId="{0A5ACF4F-E0D3-49CE-8083-D40C248E2A29}" srcOrd="1" destOrd="0" presId="urn:microsoft.com/office/officeart/2008/layout/VerticalCurvedList"/>
    <dgm:cxn modelId="{3C5DC3EE-B81A-4F73-A8C5-B18FEF4C70C3}" type="presParOf" srcId="{A096DF20-EC60-4DAB-8E8D-0AADB99AB9C9}" destId="{E49B5F41-CA71-400D-A5BF-B23E637C49FA}" srcOrd="2" destOrd="0" presId="urn:microsoft.com/office/officeart/2008/layout/VerticalCurvedList"/>
    <dgm:cxn modelId="{9ECA62BF-1526-4A95-A7F6-9205B361F88D}" type="presParOf" srcId="{A096DF20-EC60-4DAB-8E8D-0AADB99AB9C9}" destId="{2EF7B8C6-1AAF-40E4-B9BA-809B1DCC2581}" srcOrd="3" destOrd="0" presId="urn:microsoft.com/office/officeart/2008/layout/VerticalCurvedList"/>
    <dgm:cxn modelId="{3D138AD9-AB6F-4351-9B17-1BE5513BF2C1}" type="presParOf" srcId="{FA2EC022-FF7D-4FCB-B6CA-5AE8CF118965}" destId="{8339C3B8-EA1B-4B62-891A-C4AC07C7309F}" srcOrd="1" destOrd="0" presId="urn:microsoft.com/office/officeart/2008/layout/VerticalCurvedList"/>
    <dgm:cxn modelId="{AA4CA0FF-85CF-46DB-906B-CEB9C572F41E}" type="presParOf" srcId="{FA2EC022-FF7D-4FCB-B6CA-5AE8CF118965}" destId="{5E19C522-162E-4C65-84EC-B2D5075DC1BA}" srcOrd="2" destOrd="0" presId="urn:microsoft.com/office/officeart/2008/layout/VerticalCurvedList"/>
    <dgm:cxn modelId="{51C055A1-0919-42D1-B992-F7F4774EF343}" type="presParOf" srcId="{5E19C522-162E-4C65-84EC-B2D5075DC1BA}" destId="{383D7F0F-6610-440D-A8F6-67D9A170070E}" srcOrd="0" destOrd="0" presId="urn:microsoft.com/office/officeart/2008/layout/VerticalCurvedList"/>
    <dgm:cxn modelId="{75A9AD00-A90D-4F82-B629-C6ED7CC6DA44}" type="presParOf" srcId="{FA2EC022-FF7D-4FCB-B6CA-5AE8CF118965}" destId="{26DA3E01-DBF1-4DDD-A1CD-152179003ABB}" srcOrd="3" destOrd="0" presId="urn:microsoft.com/office/officeart/2008/layout/VerticalCurvedList"/>
    <dgm:cxn modelId="{A8D8087D-4E94-4F29-A30A-F6AA1156C521}" type="presParOf" srcId="{FA2EC022-FF7D-4FCB-B6CA-5AE8CF118965}" destId="{E11C14D9-2836-487E-B1A1-4C605F2CFC13}" srcOrd="4" destOrd="0" presId="urn:microsoft.com/office/officeart/2008/layout/VerticalCurvedList"/>
    <dgm:cxn modelId="{0580535E-A6FD-46F2-BF83-62BFFF6006A0}" type="presParOf" srcId="{E11C14D9-2836-487E-B1A1-4C605F2CFC13}" destId="{C93FCB52-93FA-4C58-90F3-D0A5C483803A}" srcOrd="0" destOrd="0" presId="urn:microsoft.com/office/officeart/2008/layout/VerticalCurvedList"/>
    <dgm:cxn modelId="{EE7356BA-7FEE-412D-B588-288F551EB13A}" type="presParOf" srcId="{FA2EC022-FF7D-4FCB-B6CA-5AE8CF118965}" destId="{55971D4F-124B-4547-B901-195C8AC7AE2A}" srcOrd="5" destOrd="0" presId="urn:microsoft.com/office/officeart/2008/layout/VerticalCurvedList"/>
    <dgm:cxn modelId="{1702C2BA-E36F-4D5A-B130-D50E700EE85E}" type="presParOf" srcId="{FA2EC022-FF7D-4FCB-B6CA-5AE8CF118965}" destId="{4CC6172B-0A10-4018-A2D7-E2EEEB54FCC4}" srcOrd="6" destOrd="0" presId="urn:microsoft.com/office/officeart/2008/layout/VerticalCurvedList"/>
    <dgm:cxn modelId="{DFE3E5C5-AFB9-437E-A8B0-C6A8CAA98DD1}" type="presParOf" srcId="{4CC6172B-0A10-4018-A2D7-E2EEEB54FCC4}" destId="{7B411316-4D90-4E6F-85AB-D7DDE7FA6900}" srcOrd="0" destOrd="0" presId="urn:microsoft.com/office/officeart/2008/layout/VerticalCurvedList"/>
    <dgm:cxn modelId="{F5DC4175-86D0-49AE-8687-FC7E297CBAA1}" type="presParOf" srcId="{FA2EC022-FF7D-4FCB-B6CA-5AE8CF118965}" destId="{481FBBE9-8A96-402A-B1DA-420E6BBE72E6}" srcOrd="7" destOrd="0" presId="urn:microsoft.com/office/officeart/2008/layout/VerticalCurvedList"/>
    <dgm:cxn modelId="{AD695751-E4FF-4BE2-9740-26F15342FEDB}" type="presParOf" srcId="{FA2EC022-FF7D-4FCB-B6CA-5AE8CF118965}" destId="{D5170FD7-2053-4C8A-AFF5-662A015B2277}" srcOrd="8" destOrd="0" presId="urn:microsoft.com/office/officeart/2008/layout/VerticalCurvedList"/>
    <dgm:cxn modelId="{8239E23E-D62A-4C62-9791-315A05C850BB}" type="presParOf" srcId="{D5170FD7-2053-4C8A-AFF5-662A015B2277}" destId="{CAB5111D-D1C9-4776-B4BF-BC2B8115D27F}" srcOrd="0" destOrd="0" presId="urn:microsoft.com/office/officeart/2008/layout/VerticalCurvedList"/>
    <dgm:cxn modelId="{6CFF9715-2AF8-4930-A7E8-A1731137E34A}" type="presParOf" srcId="{FA2EC022-FF7D-4FCB-B6CA-5AE8CF118965}" destId="{5B8D9CBB-0E22-43F9-8804-5A4C431CBEED}" srcOrd="9" destOrd="0" presId="urn:microsoft.com/office/officeart/2008/layout/VerticalCurvedList"/>
    <dgm:cxn modelId="{DD004C47-6E7D-4E2D-B658-B5FE70591BA9}" type="presParOf" srcId="{FA2EC022-FF7D-4FCB-B6CA-5AE8CF118965}" destId="{DD8D8637-F38C-4F55-BA7E-6FC763F5A6EA}" srcOrd="10" destOrd="0" presId="urn:microsoft.com/office/officeart/2008/layout/VerticalCurvedList"/>
    <dgm:cxn modelId="{F833DF1F-BD5A-444C-BE3E-628C8FCB2364}" type="presParOf" srcId="{DD8D8637-F38C-4F55-BA7E-6FC763F5A6EA}" destId="{1A63FCEC-C36F-4CBA-AA1C-F2C7EA06836B}" srcOrd="0" destOrd="0" presId="urn:microsoft.com/office/officeart/2008/layout/VerticalCurvedList"/>
    <dgm:cxn modelId="{93EF954C-0758-4AF7-ACC8-4C95C31AA0EF}" type="presParOf" srcId="{FA2EC022-FF7D-4FCB-B6CA-5AE8CF118965}" destId="{E0ADAD5B-D8B2-4FBD-BD8B-42826A4E2EEA}" srcOrd="11" destOrd="0" presId="urn:microsoft.com/office/officeart/2008/layout/VerticalCurvedList"/>
    <dgm:cxn modelId="{768FFA5F-628A-4A06-91E1-A7D60F5F525C}" type="presParOf" srcId="{FA2EC022-FF7D-4FCB-B6CA-5AE8CF118965}" destId="{5C3D4263-1B92-4084-98C3-BC692B25CAEE}" srcOrd="12" destOrd="0" presId="urn:microsoft.com/office/officeart/2008/layout/VerticalCurvedList"/>
    <dgm:cxn modelId="{9BBF0545-414B-494A-AB8A-71B5083DC373}" type="presParOf" srcId="{5C3D4263-1B92-4084-98C3-BC692B25CAEE}" destId="{BC4C0665-BD08-4225-9070-687E30841AA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D157374-8066-4035-999E-A6880BD26A80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11604D4-BC6F-4344-B2EA-6337D4C112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Parking</a:t>
          </a:r>
        </a:p>
      </dgm:t>
    </dgm:pt>
    <dgm:pt modelId="{90F62236-1AE4-4041-BBB9-882677AC9ECC}" type="parTrans" cxnId="{E8F281C5-10DE-48F7-A37A-86B784B4DB82}">
      <dgm:prSet/>
      <dgm:spPr/>
      <dgm:t>
        <a:bodyPr/>
        <a:lstStyle/>
        <a:p>
          <a:endParaRPr lang="en-US"/>
        </a:p>
      </dgm:t>
    </dgm:pt>
    <dgm:pt modelId="{26B4A787-CCA6-4786-B5F6-E24BE0AF8D40}" type="sibTrans" cxnId="{E8F281C5-10DE-48F7-A37A-86B784B4DB82}">
      <dgm:prSet/>
      <dgm:spPr/>
      <dgm:t>
        <a:bodyPr/>
        <a:lstStyle/>
        <a:p>
          <a:endParaRPr lang="en-US"/>
        </a:p>
      </dgm:t>
    </dgm:pt>
    <dgm:pt modelId="{BF059F96-7766-49CA-8997-AA23C63096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Checklist</a:t>
          </a:r>
        </a:p>
      </dgm:t>
    </dgm:pt>
    <dgm:pt modelId="{FFAB1B5A-2F69-49B8-A970-E65BB9658B50}" type="parTrans" cxnId="{19DBC7B5-5CAD-46ED-99B0-6278F32A9AB5}">
      <dgm:prSet/>
      <dgm:spPr/>
      <dgm:t>
        <a:bodyPr/>
        <a:lstStyle/>
        <a:p>
          <a:endParaRPr lang="en-US"/>
        </a:p>
      </dgm:t>
    </dgm:pt>
    <dgm:pt modelId="{BDADE1CD-5550-4DD3-9B6C-BA8A0E0DCDA5}" type="sibTrans" cxnId="{19DBC7B5-5CAD-46ED-99B0-6278F32A9AB5}">
      <dgm:prSet/>
      <dgm:spPr/>
      <dgm:t>
        <a:bodyPr/>
        <a:lstStyle/>
        <a:p>
          <a:endParaRPr lang="en-US"/>
        </a:p>
      </dgm:t>
    </dgm:pt>
    <dgm:pt modelId="{54490F61-75C1-4983-BB84-BE905189039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FAQs</a:t>
          </a:r>
        </a:p>
      </dgm:t>
    </dgm:pt>
    <dgm:pt modelId="{52A301D5-3F6E-4249-9FC3-5B4F1C7BC732}" type="parTrans" cxnId="{C269C338-F4FE-43DC-B355-DB06521AF343}">
      <dgm:prSet/>
      <dgm:spPr/>
      <dgm:t>
        <a:bodyPr/>
        <a:lstStyle/>
        <a:p>
          <a:endParaRPr lang="en-US"/>
        </a:p>
      </dgm:t>
    </dgm:pt>
    <dgm:pt modelId="{ECC6E780-8747-4FC5-AFC8-2CA7962DE39F}" type="sibTrans" cxnId="{C269C338-F4FE-43DC-B355-DB06521AF343}">
      <dgm:prSet/>
      <dgm:spPr/>
      <dgm:t>
        <a:bodyPr/>
        <a:lstStyle/>
        <a:p>
          <a:endParaRPr lang="en-US"/>
        </a:p>
      </dgm:t>
    </dgm:pt>
    <dgm:pt modelId="{CD495F14-6B16-4FD6-8C1D-965A5AADBC2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Map</a:t>
          </a:r>
        </a:p>
      </dgm:t>
    </dgm:pt>
    <dgm:pt modelId="{2D93F1F1-FDCD-479A-9FA7-8F5023908EC1}" type="parTrans" cxnId="{A59419CB-0C6C-4879-8331-6FBA86DC9325}">
      <dgm:prSet/>
      <dgm:spPr/>
      <dgm:t>
        <a:bodyPr/>
        <a:lstStyle/>
        <a:p>
          <a:endParaRPr lang="en-US"/>
        </a:p>
      </dgm:t>
    </dgm:pt>
    <dgm:pt modelId="{021C6106-7C95-415D-A95D-E5991917DEA9}" type="sibTrans" cxnId="{A59419CB-0C6C-4879-8331-6FBA86DC9325}">
      <dgm:prSet/>
      <dgm:spPr/>
      <dgm:t>
        <a:bodyPr/>
        <a:lstStyle/>
        <a:p>
          <a:endParaRPr lang="en-US"/>
        </a:p>
      </dgm:t>
    </dgm:pt>
    <dgm:pt modelId="{8A2C6320-A552-4610-8791-B5C34E7A62B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Letter from Police Services</a:t>
          </a:r>
        </a:p>
      </dgm:t>
    </dgm:pt>
    <dgm:pt modelId="{D2747A38-B4DE-4411-863E-9C655703BFDF}" type="parTrans" cxnId="{407B9828-D63A-42C1-B78B-81B6FE0815C1}">
      <dgm:prSet/>
      <dgm:spPr/>
      <dgm:t>
        <a:bodyPr/>
        <a:lstStyle/>
        <a:p>
          <a:endParaRPr lang="en-US"/>
        </a:p>
      </dgm:t>
    </dgm:pt>
    <dgm:pt modelId="{3D2A293A-EFB6-4B50-8CEF-8876C73ACD5C}" type="sibTrans" cxnId="{407B9828-D63A-42C1-B78B-81B6FE0815C1}">
      <dgm:prSet/>
      <dgm:spPr/>
      <dgm:t>
        <a:bodyPr/>
        <a:lstStyle/>
        <a:p>
          <a:endParaRPr lang="en-US"/>
        </a:p>
      </dgm:t>
    </dgm:pt>
    <dgm:pt modelId="{0EE6FD97-D65C-4B7E-92B0-CA67A15548FF}" type="pres">
      <dgm:prSet presAssocID="{3D157374-8066-4035-999E-A6880BD26A80}" presName="root" presStyleCnt="0">
        <dgm:presLayoutVars>
          <dgm:dir/>
          <dgm:resizeHandles val="exact"/>
        </dgm:presLayoutVars>
      </dgm:prSet>
      <dgm:spPr/>
    </dgm:pt>
    <dgm:pt modelId="{5AADCF77-C270-4EFA-BBBB-B8C088BCCEFF}" type="pres">
      <dgm:prSet presAssocID="{311604D4-BC6F-4344-B2EA-6337D4C11251}" presName="compNode" presStyleCnt="0"/>
      <dgm:spPr/>
    </dgm:pt>
    <dgm:pt modelId="{7B954000-4A08-4D70-B726-EE0175AE8244}" type="pres">
      <dgm:prSet presAssocID="{311604D4-BC6F-4344-B2EA-6337D4C11251}" presName="bgRect" presStyleLbl="bgShp" presStyleIdx="0" presStyleCnt="5"/>
      <dgm:spPr/>
    </dgm:pt>
    <dgm:pt modelId="{C4567229-590D-4643-9184-63A2F300E1C5}" type="pres">
      <dgm:prSet presAssocID="{311604D4-BC6F-4344-B2EA-6337D4C1125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C7F4041F-F543-4DC6-9903-9376963B5414}" type="pres">
      <dgm:prSet presAssocID="{311604D4-BC6F-4344-B2EA-6337D4C11251}" presName="spaceRect" presStyleCnt="0"/>
      <dgm:spPr/>
    </dgm:pt>
    <dgm:pt modelId="{9FEE6823-8D57-4127-89C7-D55B1F4CE446}" type="pres">
      <dgm:prSet presAssocID="{311604D4-BC6F-4344-B2EA-6337D4C11251}" presName="parTx" presStyleLbl="revTx" presStyleIdx="0" presStyleCnt="5">
        <dgm:presLayoutVars>
          <dgm:chMax val="0"/>
          <dgm:chPref val="0"/>
        </dgm:presLayoutVars>
      </dgm:prSet>
      <dgm:spPr/>
    </dgm:pt>
    <dgm:pt modelId="{7333E726-63BB-4380-9C1E-F445CE62EEB2}" type="pres">
      <dgm:prSet presAssocID="{26B4A787-CCA6-4786-B5F6-E24BE0AF8D40}" presName="sibTrans" presStyleCnt="0"/>
      <dgm:spPr/>
    </dgm:pt>
    <dgm:pt modelId="{86FAD8BF-FA32-46BC-8987-7716E8F53DED}" type="pres">
      <dgm:prSet presAssocID="{BF059F96-7766-49CA-8997-AA23C630962F}" presName="compNode" presStyleCnt="0"/>
      <dgm:spPr/>
    </dgm:pt>
    <dgm:pt modelId="{1DD3C8A1-06F2-4AB1-9B7C-F14083110FDE}" type="pres">
      <dgm:prSet presAssocID="{BF059F96-7766-49CA-8997-AA23C630962F}" presName="bgRect" presStyleLbl="bgShp" presStyleIdx="1" presStyleCnt="5"/>
      <dgm:spPr/>
    </dgm:pt>
    <dgm:pt modelId="{14AA7ABE-9D94-4A76-A9EB-4EC2FBF69217}" type="pres">
      <dgm:prSet presAssocID="{BF059F96-7766-49CA-8997-AA23C630962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BC31AD3E-5888-4536-8460-0198D83F1D7F}" type="pres">
      <dgm:prSet presAssocID="{BF059F96-7766-49CA-8997-AA23C630962F}" presName="spaceRect" presStyleCnt="0"/>
      <dgm:spPr/>
    </dgm:pt>
    <dgm:pt modelId="{A993A00D-A25F-4460-B85B-F9B239FAE94F}" type="pres">
      <dgm:prSet presAssocID="{BF059F96-7766-49CA-8997-AA23C630962F}" presName="parTx" presStyleLbl="revTx" presStyleIdx="1" presStyleCnt="5">
        <dgm:presLayoutVars>
          <dgm:chMax val="0"/>
          <dgm:chPref val="0"/>
        </dgm:presLayoutVars>
      </dgm:prSet>
      <dgm:spPr/>
    </dgm:pt>
    <dgm:pt modelId="{14FCBD21-3B5A-4ED2-9FFD-A0EA727B1C9C}" type="pres">
      <dgm:prSet presAssocID="{BDADE1CD-5550-4DD3-9B6C-BA8A0E0DCDA5}" presName="sibTrans" presStyleCnt="0"/>
      <dgm:spPr/>
    </dgm:pt>
    <dgm:pt modelId="{CE0991DA-EAB5-4468-937E-817F4F07A77B}" type="pres">
      <dgm:prSet presAssocID="{54490F61-75C1-4983-BB84-BE905189039A}" presName="compNode" presStyleCnt="0"/>
      <dgm:spPr/>
    </dgm:pt>
    <dgm:pt modelId="{6E03C00D-82B3-4D47-BCD3-3DCF3041C073}" type="pres">
      <dgm:prSet presAssocID="{54490F61-75C1-4983-BB84-BE905189039A}" presName="bgRect" presStyleLbl="bgShp" presStyleIdx="2" presStyleCnt="5"/>
      <dgm:spPr/>
    </dgm:pt>
    <dgm:pt modelId="{8D47F86E-C4B7-4AE9-AB47-AD51A8EA91E2}" type="pres">
      <dgm:prSet presAssocID="{54490F61-75C1-4983-BB84-BE905189039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9C555A11-0970-4E8F-9F92-DF0C62FA75F7}" type="pres">
      <dgm:prSet presAssocID="{54490F61-75C1-4983-BB84-BE905189039A}" presName="spaceRect" presStyleCnt="0"/>
      <dgm:spPr/>
    </dgm:pt>
    <dgm:pt modelId="{3B3FB0F9-C51E-4152-BEA7-F32D740A1A2C}" type="pres">
      <dgm:prSet presAssocID="{54490F61-75C1-4983-BB84-BE905189039A}" presName="parTx" presStyleLbl="revTx" presStyleIdx="2" presStyleCnt="5">
        <dgm:presLayoutVars>
          <dgm:chMax val="0"/>
          <dgm:chPref val="0"/>
        </dgm:presLayoutVars>
      </dgm:prSet>
      <dgm:spPr/>
    </dgm:pt>
    <dgm:pt modelId="{72AEFD10-E83E-45FC-9F00-C087B9E4528A}" type="pres">
      <dgm:prSet presAssocID="{ECC6E780-8747-4FC5-AFC8-2CA7962DE39F}" presName="sibTrans" presStyleCnt="0"/>
      <dgm:spPr/>
    </dgm:pt>
    <dgm:pt modelId="{9975095C-1912-4E41-BBBC-44B6AD196D52}" type="pres">
      <dgm:prSet presAssocID="{CD495F14-6B16-4FD6-8C1D-965A5AADBC20}" presName="compNode" presStyleCnt="0"/>
      <dgm:spPr/>
    </dgm:pt>
    <dgm:pt modelId="{D5C93156-633E-421E-AC36-675A81BD80AA}" type="pres">
      <dgm:prSet presAssocID="{CD495F14-6B16-4FD6-8C1D-965A5AADBC20}" presName="bgRect" presStyleLbl="bgShp" presStyleIdx="3" presStyleCnt="5"/>
      <dgm:spPr/>
    </dgm:pt>
    <dgm:pt modelId="{17DEEAF3-49CA-4ADF-A99B-5DA5671B1CA6}" type="pres">
      <dgm:prSet presAssocID="{CD495F14-6B16-4FD6-8C1D-965A5AADBC2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with pin"/>
        </a:ext>
      </dgm:extLst>
    </dgm:pt>
    <dgm:pt modelId="{D48402A5-F407-4EAF-ACD0-A89F081D10A1}" type="pres">
      <dgm:prSet presAssocID="{CD495F14-6B16-4FD6-8C1D-965A5AADBC20}" presName="spaceRect" presStyleCnt="0"/>
      <dgm:spPr/>
    </dgm:pt>
    <dgm:pt modelId="{D273EE2C-FC95-4AA5-AEEC-069779EDE9FC}" type="pres">
      <dgm:prSet presAssocID="{CD495F14-6B16-4FD6-8C1D-965A5AADBC20}" presName="parTx" presStyleLbl="revTx" presStyleIdx="3" presStyleCnt="5">
        <dgm:presLayoutVars>
          <dgm:chMax val="0"/>
          <dgm:chPref val="0"/>
        </dgm:presLayoutVars>
      </dgm:prSet>
      <dgm:spPr/>
    </dgm:pt>
    <dgm:pt modelId="{C7924954-665C-4D9F-B12F-F5935343ECDE}" type="pres">
      <dgm:prSet presAssocID="{021C6106-7C95-415D-A95D-E5991917DEA9}" presName="sibTrans" presStyleCnt="0"/>
      <dgm:spPr/>
    </dgm:pt>
    <dgm:pt modelId="{F2A250C4-BE42-4E51-A7BE-CA4B51EAA60D}" type="pres">
      <dgm:prSet presAssocID="{8A2C6320-A552-4610-8791-B5C34E7A62B2}" presName="compNode" presStyleCnt="0"/>
      <dgm:spPr/>
    </dgm:pt>
    <dgm:pt modelId="{8ED1CA92-1D4E-4C90-B6E4-7B131EE70D6E}" type="pres">
      <dgm:prSet presAssocID="{8A2C6320-A552-4610-8791-B5C34E7A62B2}" presName="bgRect" presStyleLbl="bgShp" presStyleIdx="4" presStyleCnt="5"/>
      <dgm:spPr/>
    </dgm:pt>
    <dgm:pt modelId="{A9D6D20C-C499-4CF0-AB1A-35862D645B27}" type="pres">
      <dgm:prSet presAssocID="{8A2C6320-A552-4610-8791-B5C34E7A62B2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re"/>
        </a:ext>
      </dgm:extLst>
    </dgm:pt>
    <dgm:pt modelId="{9E5FF0CB-B237-4211-9444-6225DBC2F3A6}" type="pres">
      <dgm:prSet presAssocID="{8A2C6320-A552-4610-8791-B5C34E7A62B2}" presName="spaceRect" presStyleCnt="0"/>
      <dgm:spPr/>
    </dgm:pt>
    <dgm:pt modelId="{5F20F44E-8A4C-4FFA-9A90-E38A2FD4DC41}" type="pres">
      <dgm:prSet presAssocID="{8A2C6320-A552-4610-8791-B5C34E7A62B2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4BC9160A-785A-425F-995B-5305630039FF}" type="presOf" srcId="{54490F61-75C1-4983-BB84-BE905189039A}" destId="{3B3FB0F9-C51E-4152-BEA7-F32D740A1A2C}" srcOrd="0" destOrd="0" presId="urn:microsoft.com/office/officeart/2018/2/layout/IconVerticalSolidList"/>
    <dgm:cxn modelId="{407B9828-D63A-42C1-B78B-81B6FE0815C1}" srcId="{3D157374-8066-4035-999E-A6880BD26A80}" destId="{8A2C6320-A552-4610-8791-B5C34E7A62B2}" srcOrd="4" destOrd="0" parTransId="{D2747A38-B4DE-4411-863E-9C655703BFDF}" sibTransId="{3D2A293A-EFB6-4B50-8CEF-8876C73ACD5C}"/>
    <dgm:cxn modelId="{C269C338-F4FE-43DC-B355-DB06521AF343}" srcId="{3D157374-8066-4035-999E-A6880BD26A80}" destId="{54490F61-75C1-4983-BB84-BE905189039A}" srcOrd="2" destOrd="0" parTransId="{52A301D5-3F6E-4249-9FC3-5B4F1C7BC732}" sibTransId="{ECC6E780-8747-4FC5-AFC8-2CA7962DE39F}"/>
    <dgm:cxn modelId="{4D071E66-C0E3-4240-979B-FF82162728B7}" type="presOf" srcId="{8A2C6320-A552-4610-8791-B5C34E7A62B2}" destId="{5F20F44E-8A4C-4FFA-9A90-E38A2FD4DC41}" srcOrd="0" destOrd="0" presId="urn:microsoft.com/office/officeart/2018/2/layout/IconVerticalSolidList"/>
    <dgm:cxn modelId="{772E536A-CD80-42FE-B3FE-273D65E97ED6}" type="presOf" srcId="{3D157374-8066-4035-999E-A6880BD26A80}" destId="{0EE6FD97-D65C-4B7E-92B0-CA67A15548FF}" srcOrd="0" destOrd="0" presId="urn:microsoft.com/office/officeart/2018/2/layout/IconVerticalSolidList"/>
    <dgm:cxn modelId="{4E128B82-6BF0-4A81-A6C5-623722DF74EE}" type="presOf" srcId="{BF059F96-7766-49CA-8997-AA23C630962F}" destId="{A993A00D-A25F-4460-B85B-F9B239FAE94F}" srcOrd="0" destOrd="0" presId="urn:microsoft.com/office/officeart/2018/2/layout/IconVerticalSolidList"/>
    <dgm:cxn modelId="{19DBC7B5-5CAD-46ED-99B0-6278F32A9AB5}" srcId="{3D157374-8066-4035-999E-A6880BD26A80}" destId="{BF059F96-7766-49CA-8997-AA23C630962F}" srcOrd="1" destOrd="0" parTransId="{FFAB1B5A-2F69-49B8-A970-E65BB9658B50}" sibTransId="{BDADE1CD-5550-4DD3-9B6C-BA8A0E0DCDA5}"/>
    <dgm:cxn modelId="{E8F281C5-10DE-48F7-A37A-86B784B4DB82}" srcId="{3D157374-8066-4035-999E-A6880BD26A80}" destId="{311604D4-BC6F-4344-B2EA-6337D4C11251}" srcOrd="0" destOrd="0" parTransId="{90F62236-1AE4-4041-BBB9-882677AC9ECC}" sibTransId="{26B4A787-CCA6-4786-B5F6-E24BE0AF8D40}"/>
    <dgm:cxn modelId="{5F93DBC6-249C-4D9B-B028-C02B2DEFC1FB}" type="presOf" srcId="{CD495F14-6B16-4FD6-8C1D-965A5AADBC20}" destId="{D273EE2C-FC95-4AA5-AEEC-069779EDE9FC}" srcOrd="0" destOrd="0" presId="urn:microsoft.com/office/officeart/2018/2/layout/IconVerticalSolidList"/>
    <dgm:cxn modelId="{A59419CB-0C6C-4879-8331-6FBA86DC9325}" srcId="{3D157374-8066-4035-999E-A6880BD26A80}" destId="{CD495F14-6B16-4FD6-8C1D-965A5AADBC20}" srcOrd="3" destOrd="0" parTransId="{2D93F1F1-FDCD-479A-9FA7-8F5023908EC1}" sibTransId="{021C6106-7C95-415D-A95D-E5991917DEA9}"/>
    <dgm:cxn modelId="{8EBA81ED-312E-4A7D-9DD8-AF5A4754147F}" type="presOf" srcId="{311604D4-BC6F-4344-B2EA-6337D4C11251}" destId="{9FEE6823-8D57-4127-89C7-D55B1F4CE446}" srcOrd="0" destOrd="0" presId="urn:microsoft.com/office/officeart/2018/2/layout/IconVerticalSolidList"/>
    <dgm:cxn modelId="{99AC83FD-5957-4BF7-86C5-B1E2CDB0A24D}" type="presParOf" srcId="{0EE6FD97-D65C-4B7E-92B0-CA67A15548FF}" destId="{5AADCF77-C270-4EFA-BBBB-B8C088BCCEFF}" srcOrd="0" destOrd="0" presId="urn:microsoft.com/office/officeart/2018/2/layout/IconVerticalSolidList"/>
    <dgm:cxn modelId="{F38E0132-70C0-4941-BAAE-44581CB73B65}" type="presParOf" srcId="{5AADCF77-C270-4EFA-BBBB-B8C088BCCEFF}" destId="{7B954000-4A08-4D70-B726-EE0175AE8244}" srcOrd="0" destOrd="0" presId="urn:microsoft.com/office/officeart/2018/2/layout/IconVerticalSolidList"/>
    <dgm:cxn modelId="{1FB495BF-FB9D-4739-9124-DA516442C44C}" type="presParOf" srcId="{5AADCF77-C270-4EFA-BBBB-B8C088BCCEFF}" destId="{C4567229-590D-4643-9184-63A2F300E1C5}" srcOrd="1" destOrd="0" presId="urn:microsoft.com/office/officeart/2018/2/layout/IconVerticalSolidList"/>
    <dgm:cxn modelId="{E3412E84-3CF2-4831-945E-8E44EE21DCF2}" type="presParOf" srcId="{5AADCF77-C270-4EFA-BBBB-B8C088BCCEFF}" destId="{C7F4041F-F543-4DC6-9903-9376963B5414}" srcOrd="2" destOrd="0" presId="urn:microsoft.com/office/officeart/2018/2/layout/IconVerticalSolidList"/>
    <dgm:cxn modelId="{03C0614C-FD91-46E9-A308-5947330D468A}" type="presParOf" srcId="{5AADCF77-C270-4EFA-BBBB-B8C088BCCEFF}" destId="{9FEE6823-8D57-4127-89C7-D55B1F4CE446}" srcOrd="3" destOrd="0" presId="urn:microsoft.com/office/officeart/2018/2/layout/IconVerticalSolidList"/>
    <dgm:cxn modelId="{5EDB5BAD-5ABA-4FD1-A06A-B5D8B04DEE53}" type="presParOf" srcId="{0EE6FD97-D65C-4B7E-92B0-CA67A15548FF}" destId="{7333E726-63BB-4380-9C1E-F445CE62EEB2}" srcOrd="1" destOrd="0" presId="urn:microsoft.com/office/officeart/2018/2/layout/IconVerticalSolidList"/>
    <dgm:cxn modelId="{2229A37B-23B3-43F8-A40A-9571E761C47F}" type="presParOf" srcId="{0EE6FD97-D65C-4B7E-92B0-CA67A15548FF}" destId="{86FAD8BF-FA32-46BC-8987-7716E8F53DED}" srcOrd="2" destOrd="0" presId="urn:microsoft.com/office/officeart/2018/2/layout/IconVerticalSolidList"/>
    <dgm:cxn modelId="{38D842D4-CC28-403C-AD9B-8229EF987DDE}" type="presParOf" srcId="{86FAD8BF-FA32-46BC-8987-7716E8F53DED}" destId="{1DD3C8A1-06F2-4AB1-9B7C-F14083110FDE}" srcOrd="0" destOrd="0" presId="urn:microsoft.com/office/officeart/2018/2/layout/IconVerticalSolidList"/>
    <dgm:cxn modelId="{F42F8328-AB43-4611-9A5F-F61B76E34F04}" type="presParOf" srcId="{86FAD8BF-FA32-46BC-8987-7716E8F53DED}" destId="{14AA7ABE-9D94-4A76-A9EB-4EC2FBF69217}" srcOrd="1" destOrd="0" presId="urn:microsoft.com/office/officeart/2018/2/layout/IconVerticalSolidList"/>
    <dgm:cxn modelId="{625E8AFA-286F-4733-86A2-99ED9088C76F}" type="presParOf" srcId="{86FAD8BF-FA32-46BC-8987-7716E8F53DED}" destId="{BC31AD3E-5888-4536-8460-0198D83F1D7F}" srcOrd="2" destOrd="0" presId="urn:microsoft.com/office/officeart/2018/2/layout/IconVerticalSolidList"/>
    <dgm:cxn modelId="{E2BC370D-B5C3-4D60-9659-863AE7E33478}" type="presParOf" srcId="{86FAD8BF-FA32-46BC-8987-7716E8F53DED}" destId="{A993A00D-A25F-4460-B85B-F9B239FAE94F}" srcOrd="3" destOrd="0" presId="urn:microsoft.com/office/officeart/2018/2/layout/IconVerticalSolidList"/>
    <dgm:cxn modelId="{DE6DEAF1-D911-456D-A39F-DD03C20F25DC}" type="presParOf" srcId="{0EE6FD97-D65C-4B7E-92B0-CA67A15548FF}" destId="{14FCBD21-3B5A-4ED2-9FFD-A0EA727B1C9C}" srcOrd="3" destOrd="0" presId="urn:microsoft.com/office/officeart/2018/2/layout/IconVerticalSolidList"/>
    <dgm:cxn modelId="{D6B58CC8-20D6-4F54-9535-2D9E77212AF5}" type="presParOf" srcId="{0EE6FD97-D65C-4B7E-92B0-CA67A15548FF}" destId="{CE0991DA-EAB5-4468-937E-817F4F07A77B}" srcOrd="4" destOrd="0" presId="urn:microsoft.com/office/officeart/2018/2/layout/IconVerticalSolidList"/>
    <dgm:cxn modelId="{4FE2C1B0-BCAE-4CBC-B715-997C405ABD3F}" type="presParOf" srcId="{CE0991DA-EAB5-4468-937E-817F4F07A77B}" destId="{6E03C00D-82B3-4D47-BCD3-3DCF3041C073}" srcOrd="0" destOrd="0" presId="urn:microsoft.com/office/officeart/2018/2/layout/IconVerticalSolidList"/>
    <dgm:cxn modelId="{94E60CE1-411E-4548-9276-D45A37EEDBCE}" type="presParOf" srcId="{CE0991DA-EAB5-4468-937E-817F4F07A77B}" destId="{8D47F86E-C4B7-4AE9-AB47-AD51A8EA91E2}" srcOrd="1" destOrd="0" presId="urn:microsoft.com/office/officeart/2018/2/layout/IconVerticalSolidList"/>
    <dgm:cxn modelId="{E11B8A0E-43A0-491F-AEEE-A39BC9A223D3}" type="presParOf" srcId="{CE0991DA-EAB5-4468-937E-817F4F07A77B}" destId="{9C555A11-0970-4E8F-9F92-DF0C62FA75F7}" srcOrd="2" destOrd="0" presId="urn:microsoft.com/office/officeart/2018/2/layout/IconVerticalSolidList"/>
    <dgm:cxn modelId="{4ED989F9-0521-46E2-965D-133F5EC26CE5}" type="presParOf" srcId="{CE0991DA-EAB5-4468-937E-817F4F07A77B}" destId="{3B3FB0F9-C51E-4152-BEA7-F32D740A1A2C}" srcOrd="3" destOrd="0" presId="urn:microsoft.com/office/officeart/2018/2/layout/IconVerticalSolidList"/>
    <dgm:cxn modelId="{533E457D-C3FD-4F1D-9E92-9DA7B06EE852}" type="presParOf" srcId="{0EE6FD97-D65C-4B7E-92B0-CA67A15548FF}" destId="{72AEFD10-E83E-45FC-9F00-C087B9E4528A}" srcOrd="5" destOrd="0" presId="urn:microsoft.com/office/officeart/2018/2/layout/IconVerticalSolidList"/>
    <dgm:cxn modelId="{C4E00881-D873-474A-B3E5-82F050F51BC1}" type="presParOf" srcId="{0EE6FD97-D65C-4B7E-92B0-CA67A15548FF}" destId="{9975095C-1912-4E41-BBBC-44B6AD196D52}" srcOrd="6" destOrd="0" presId="urn:microsoft.com/office/officeart/2018/2/layout/IconVerticalSolidList"/>
    <dgm:cxn modelId="{6843B1B0-0384-4695-AC4E-568A9DA7DBF1}" type="presParOf" srcId="{9975095C-1912-4E41-BBBC-44B6AD196D52}" destId="{D5C93156-633E-421E-AC36-675A81BD80AA}" srcOrd="0" destOrd="0" presId="urn:microsoft.com/office/officeart/2018/2/layout/IconVerticalSolidList"/>
    <dgm:cxn modelId="{A4D92995-1400-4ADA-81F2-DC1DFFD200E4}" type="presParOf" srcId="{9975095C-1912-4E41-BBBC-44B6AD196D52}" destId="{17DEEAF3-49CA-4ADF-A99B-5DA5671B1CA6}" srcOrd="1" destOrd="0" presId="urn:microsoft.com/office/officeart/2018/2/layout/IconVerticalSolidList"/>
    <dgm:cxn modelId="{2E786DF1-C896-4E2E-BBAC-6DF5E291A962}" type="presParOf" srcId="{9975095C-1912-4E41-BBBC-44B6AD196D52}" destId="{D48402A5-F407-4EAF-ACD0-A89F081D10A1}" srcOrd="2" destOrd="0" presId="urn:microsoft.com/office/officeart/2018/2/layout/IconVerticalSolidList"/>
    <dgm:cxn modelId="{5F5A9C81-A090-4571-97DC-4A06FB3FE8A3}" type="presParOf" srcId="{9975095C-1912-4E41-BBBC-44B6AD196D52}" destId="{D273EE2C-FC95-4AA5-AEEC-069779EDE9FC}" srcOrd="3" destOrd="0" presId="urn:microsoft.com/office/officeart/2018/2/layout/IconVerticalSolidList"/>
    <dgm:cxn modelId="{81F137FA-7902-4C13-9FAD-E75E472B5A81}" type="presParOf" srcId="{0EE6FD97-D65C-4B7E-92B0-CA67A15548FF}" destId="{C7924954-665C-4D9F-B12F-F5935343ECDE}" srcOrd="7" destOrd="0" presId="urn:microsoft.com/office/officeart/2018/2/layout/IconVerticalSolidList"/>
    <dgm:cxn modelId="{E87F8BE7-7B57-49B0-BC93-E636624D890B}" type="presParOf" srcId="{0EE6FD97-D65C-4B7E-92B0-CA67A15548FF}" destId="{F2A250C4-BE42-4E51-A7BE-CA4B51EAA60D}" srcOrd="8" destOrd="0" presId="urn:microsoft.com/office/officeart/2018/2/layout/IconVerticalSolidList"/>
    <dgm:cxn modelId="{9F6FC559-921A-4967-AD5D-038D628B4EDD}" type="presParOf" srcId="{F2A250C4-BE42-4E51-A7BE-CA4B51EAA60D}" destId="{8ED1CA92-1D4E-4C90-B6E4-7B131EE70D6E}" srcOrd="0" destOrd="0" presId="urn:microsoft.com/office/officeart/2018/2/layout/IconVerticalSolidList"/>
    <dgm:cxn modelId="{EA7D2F4B-A767-4049-AC85-ACAE5F8BB633}" type="presParOf" srcId="{F2A250C4-BE42-4E51-A7BE-CA4B51EAA60D}" destId="{A9D6D20C-C499-4CF0-AB1A-35862D645B27}" srcOrd="1" destOrd="0" presId="urn:microsoft.com/office/officeart/2018/2/layout/IconVerticalSolidList"/>
    <dgm:cxn modelId="{AAD0C7E8-6F00-4442-8A78-A3C734675787}" type="presParOf" srcId="{F2A250C4-BE42-4E51-A7BE-CA4B51EAA60D}" destId="{9E5FF0CB-B237-4211-9444-6225DBC2F3A6}" srcOrd="2" destOrd="0" presId="urn:microsoft.com/office/officeart/2018/2/layout/IconVerticalSolidList"/>
    <dgm:cxn modelId="{F8E778A3-2606-4286-96F1-E4B9B368CA12}" type="presParOf" srcId="{F2A250C4-BE42-4E51-A7BE-CA4B51EAA60D}" destId="{5F20F44E-8A4C-4FFA-9A90-E38A2FD4DC4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D157374-8066-4035-999E-A6880BD26A80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11604D4-BC6F-4344-B2EA-6337D4C112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Staff</a:t>
          </a:r>
        </a:p>
      </dgm:t>
    </dgm:pt>
    <dgm:pt modelId="{90F62236-1AE4-4041-BBB9-882677AC9ECC}" type="parTrans" cxnId="{E8F281C5-10DE-48F7-A37A-86B784B4DB82}">
      <dgm:prSet/>
      <dgm:spPr/>
      <dgm:t>
        <a:bodyPr/>
        <a:lstStyle/>
        <a:p>
          <a:endParaRPr lang="en-US"/>
        </a:p>
      </dgm:t>
    </dgm:pt>
    <dgm:pt modelId="{26B4A787-CCA6-4786-B5F6-E24BE0AF8D40}" type="sibTrans" cxnId="{E8F281C5-10DE-48F7-A37A-86B784B4DB82}">
      <dgm:prSet/>
      <dgm:spPr/>
      <dgm:t>
        <a:bodyPr/>
        <a:lstStyle/>
        <a:p>
          <a:endParaRPr lang="en-US"/>
        </a:p>
      </dgm:t>
    </dgm:pt>
    <dgm:pt modelId="{54490F61-75C1-4983-BB84-BE905189039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First day</a:t>
          </a:r>
        </a:p>
      </dgm:t>
    </dgm:pt>
    <dgm:pt modelId="{52A301D5-3F6E-4249-9FC3-5B4F1C7BC732}" type="parTrans" cxnId="{C269C338-F4FE-43DC-B355-DB06521AF343}">
      <dgm:prSet/>
      <dgm:spPr/>
      <dgm:t>
        <a:bodyPr/>
        <a:lstStyle/>
        <a:p>
          <a:endParaRPr lang="en-US"/>
        </a:p>
      </dgm:t>
    </dgm:pt>
    <dgm:pt modelId="{ECC6E780-8747-4FC5-AFC8-2CA7962DE39F}" type="sibTrans" cxnId="{C269C338-F4FE-43DC-B355-DB06521AF343}">
      <dgm:prSet/>
      <dgm:spPr/>
      <dgm:t>
        <a:bodyPr/>
        <a:lstStyle/>
        <a:p>
          <a:endParaRPr lang="en-US"/>
        </a:p>
      </dgm:t>
    </dgm:pt>
    <dgm:pt modelId="{CD495F14-6B16-4FD6-8C1D-965A5AADBC2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Map</a:t>
          </a:r>
        </a:p>
      </dgm:t>
    </dgm:pt>
    <dgm:pt modelId="{2D93F1F1-FDCD-479A-9FA7-8F5023908EC1}" type="parTrans" cxnId="{A59419CB-0C6C-4879-8331-6FBA86DC9325}">
      <dgm:prSet/>
      <dgm:spPr/>
      <dgm:t>
        <a:bodyPr/>
        <a:lstStyle/>
        <a:p>
          <a:endParaRPr lang="en-US"/>
        </a:p>
      </dgm:t>
    </dgm:pt>
    <dgm:pt modelId="{021C6106-7C95-415D-A95D-E5991917DEA9}" type="sibTrans" cxnId="{A59419CB-0C6C-4879-8331-6FBA86DC9325}">
      <dgm:prSet/>
      <dgm:spPr/>
      <dgm:t>
        <a:bodyPr/>
        <a:lstStyle/>
        <a:p>
          <a:endParaRPr lang="en-US"/>
        </a:p>
      </dgm:t>
    </dgm:pt>
    <dgm:pt modelId="{8A2C6320-A552-4610-8791-B5C34E7A62B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During camp</a:t>
          </a:r>
        </a:p>
      </dgm:t>
    </dgm:pt>
    <dgm:pt modelId="{D2747A38-B4DE-4411-863E-9C655703BFDF}" type="parTrans" cxnId="{407B9828-D63A-42C1-B78B-81B6FE0815C1}">
      <dgm:prSet/>
      <dgm:spPr/>
      <dgm:t>
        <a:bodyPr/>
        <a:lstStyle/>
        <a:p>
          <a:endParaRPr lang="en-US"/>
        </a:p>
      </dgm:t>
    </dgm:pt>
    <dgm:pt modelId="{3D2A293A-EFB6-4B50-8CEF-8876C73ACD5C}" type="sibTrans" cxnId="{407B9828-D63A-42C1-B78B-81B6FE0815C1}">
      <dgm:prSet/>
      <dgm:spPr/>
      <dgm:t>
        <a:bodyPr/>
        <a:lstStyle/>
        <a:p>
          <a:endParaRPr lang="en-US"/>
        </a:p>
      </dgm:t>
    </dgm:pt>
    <dgm:pt modelId="{1BB7CE53-1802-4DDA-922D-633977E93B2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Getting ready</a:t>
          </a:r>
        </a:p>
      </dgm:t>
    </dgm:pt>
    <dgm:pt modelId="{0DBC94F8-BDEE-4439-A3B5-16F69E653C3C}" type="parTrans" cxnId="{0E05A08A-5EDA-451C-A5AB-C6A5FFB94681}">
      <dgm:prSet/>
      <dgm:spPr/>
      <dgm:t>
        <a:bodyPr/>
        <a:lstStyle/>
        <a:p>
          <a:endParaRPr lang="en-US"/>
        </a:p>
      </dgm:t>
    </dgm:pt>
    <dgm:pt modelId="{E4D8CE76-9CA2-497A-B326-396E5E4D0713}" type="sibTrans" cxnId="{0E05A08A-5EDA-451C-A5AB-C6A5FFB94681}">
      <dgm:prSet/>
      <dgm:spPr/>
      <dgm:t>
        <a:bodyPr/>
        <a:lstStyle/>
        <a:p>
          <a:endParaRPr lang="en-US"/>
        </a:p>
      </dgm:t>
    </dgm:pt>
    <dgm:pt modelId="{B03956B8-9A01-4B76-A786-738A8FBDF27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Campus tour</a:t>
          </a:r>
        </a:p>
      </dgm:t>
    </dgm:pt>
    <dgm:pt modelId="{0D11BCEC-B085-4CE9-9740-F331A5C30024}" type="parTrans" cxnId="{9FC64BA7-4451-42C4-9E97-C5244F8ECBDE}">
      <dgm:prSet/>
      <dgm:spPr/>
      <dgm:t>
        <a:bodyPr/>
        <a:lstStyle/>
        <a:p>
          <a:endParaRPr lang="en-US"/>
        </a:p>
      </dgm:t>
    </dgm:pt>
    <dgm:pt modelId="{A418BC4F-DED2-4ACF-8B00-CBBB676F9222}" type="sibTrans" cxnId="{9FC64BA7-4451-42C4-9E97-C5244F8ECBDE}">
      <dgm:prSet/>
      <dgm:spPr/>
      <dgm:t>
        <a:bodyPr/>
        <a:lstStyle/>
        <a:p>
          <a:endParaRPr lang="en-US"/>
        </a:p>
      </dgm:t>
    </dgm:pt>
    <dgm:pt modelId="{C4A889F6-8C17-4612-8329-263E9DE99C9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Refund policy</a:t>
          </a:r>
        </a:p>
      </dgm:t>
    </dgm:pt>
    <dgm:pt modelId="{5FDDC1A0-A1EE-4DEE-9788-290E18B75364}" type="parTrans" cxnId="{D03F1063-8391-4D02-9E84-C16EBAC66D9A}">
      <dgm:prSet/>
      <dgm:spPr/>
      <dgm:t>
        <a:bodyPr/>
        <a:lstStyle/>
        <a:p>
          <a:endParaRPr lang="en-US"/>
        </a:p>
      </dgm:t>
    </dgm:pt>
    <dgm:pt modelId="{BC04869A-7AC7-4C6B-B26D-1BAD5BCC3E75}" type="sibTrans" cxnId="{D03F1063-8391-4D02-9E84-C16EBAC66D9A}">
      <dgm:prSet/>
      <dgm:spPr/>
      <dgm:t>
        <a:bodyPr/>
        <a:lstStyle/>
        <a:p>
          <a:endParaRPr lang="en-US"/>
        </a:p>
      </dgm:t>
    </dgm:pt>
    <dgm:pt modelId="{0EE6FD97-D65C-4B7E-92B0-CA67A15548FF}" type="pres">
      <dgm:prSet presAssocID="{3D157374-8066-4035-999E-A6880BD26A80}" presName="root" presStyleCnt="0">
        <dgm:presLayoutVars>
          <dgm:dir/>
          <dgm:resizeHandles val="exact"/>
        </dgm:presLayoutVars>
      </dgm:prSet>
      <dgm:spPr/>
    </dgm:pt>
    <dgm:pt modelId="{5AADCF77-C270-4EFA-BBBB-B8C088BCCEFF}" type="pres">
      <dgm:prSet presAssocID="{311604D4-BC6F-4344-B2EA-6337D4C11251}" presName="compNode" presStyleCnt="0"/>
      <dgm:spPr/>
    </dgm:pt>
    <dgm:pt modelId="{7B954000-4A08-4D70-B726-EE0175AE8244}" type="pres">
      <dgm:prSet presAssocID="{311604D4-BC6F-4344-B2EA-6337D4C11251}" presName="bgRect" presStyleLbl="bgShp" presStyleIdx="0" presStyleCnt="7"/>
      <dgm:spPr/>
    </dgm:pt>
    <dgm:pt modelId="{C4567229-590D-4643-9184-63A2F300E1C5}" type="pres">
      <dgm:prSet presAssocID="{311604D4-BC6F-4344-B2EA-6337D4C11251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C7F4041F-F543-4DC6-9903-9376963B5414}" type="pres">
      <dgm:prSet presAssocID="{311604D4-BC6F-4344-B2EA-6337D4C11251}" presName="spaceRect" presStyleCnt="0"/>
      <dgm:spPr/>
    </dgm:pt>
    <dgm:pt modelId="{9FEE6823-8D57-4127-89C7-D55B1F4CE446}" type="pres">
      <dgm:prSet presAssocID="{311604D4-BC6F-4344-B2EA-6337D4C11251}" presName="parTx" presStyleLbl="revTx" presStyleIdx="0" presStyleCnt="7">
        <dgm:presLayoutVars>
          <dgm:chMax val="0"/>
          <dgm:chPref val="0"/>
        </dgm:presLayoutVars>
      </dgm:prSet>
      <dgm:spPr/>
    </dgm:pt>
    <dgm:pt modelId="{7333E726-63BB-4380-9C1E-F445CE62EEB2}" type="pres">
      <dgm:prSet presAssocID="{26B4A787-CCA6-4786-B5F6-E24BE0AF8D40}" presName="sibTrans" presStyleCnt="0"/>
      <dgm:spPr/>
    </dgm:pt>
    <dgm:pt modelId="{AEED9016-559B-4CF3-8F46-04D973A6BDA8}" type="pres">
      <dgm:prSet presAssocID="{1BB7CE53-1802-4DDA-922D-633977E93B2D}" presName="compNode" presStyleCnt="0"/>
      <dgm:spPr/>
    </dgm:pt>
    <dgm:pt modelId="{41C5B448-85D9-4E35-B9DE-551095CD8C59}" type="pres">
      <dgm:prSet presAssocID="{1BB7CE53-1802-4DDA-922D-633977E93B2D}" presName="bgRect" presStyleLbl="bgShp" presStyleIdx="1" presStyleCnt="7"/>
      <dgm:spPr/>
    </dgm:pt>
    <dgm:pt modelId="{54F9F0B2-E7F4-4133-AA22-E9A12C343D24}" type="pres">
      <dgm:prSet presAssocID="{1BB7CE53-1802-4DDA-922D-633977E93B2D}" presName="iconRect" presStyleLbl="node1" presStyleIdx="1" presStyleCnt="7"/>
      <dgm:spPr/>
    </dgm:pt>
    <dgm:pt modelId="{F140C9CA-CF8F-456C-8734-8583F020EA0C}" type="pres">
      <dgm:prSet presAssocID="{1BB7CE53-1802-4DDA-922D-633977E93B2D}" presName="spaceRect" presStyleCnt="0"/>
      <dgm:spPr/>
    </dgm:pt>
    <dgm:pt modelId="{CFE6941D-CA9F-41A0-A94B-342D00F15496}" type="pres">
      <dgm:prSet presAssocID="{1BB7CE53-1802-4DDA-922D-633977E93B2D}" presName="parTx" presStyleLbl="revTx" presStyleIdx="1" presStyleCnt="7">
        <dgm:presLayoutVars>
          <dgm:chMax val="0"/>
          <dgm:chPref val="0"/>
        </dgm:presLayoutVars>
      </dgm:prSet>
      <dgm:spPr/>
    </dgm:pt>
    <dgm:pt modelId="{BD9D0B4A-4B49-47E7-B627-691A9A657394}" type="pres">
      <dgm:prSet presAssocID="{E4D8CE76-9CA2-497A-B326-396E5E4D0713}" presName="sibTrans" presStyleCnt="0"/>
      <dgm:spPr/>
    </dgm:pt>
    <dgm:pt modelId="{87206BD7-922F-4BC7-AF95-173151AFFA14}" type="pres">
      <dgm:prSet presAssocID="{C4A889F6-8C17-4612-8329-263E9DE99C9E}" presName="compNode" presStyleCnt="0"/>
      <dgm:spPr/>
    </dgm:pt>
    <dgm:pt modelId="{17B48BFB-FEB9-4127-8985-C7AE1C957B84}" type="pres">
      <dgm:prSet presAssocID="{C4A889F6-8C17-4612-8329-263E9DE99C9E}" presName="bgRect" presStyleLbl="bgShp" presStyleIdx="2" presStyleCnt="7"/>
      <dgm:spPr/>
    </dgm:pt>
    <dgm:pt modelId="{B7FF2FFE-3437-4E23-82CF-A14A13E1D775}" type="pres">
      <dgm:prSet presAssocID="{C4A889F6-8C17-4612-8329-263E9DE99C9E}" presName="iconRect" presStyleLbl="node1" presStyleIdx="2" presStyleCnt="7"/>
      <dgm:spPr/>
    </dgm:pt>
    <dgm:pt modelId="{97A04912-8A10-4492-8BA5-C19B95665282}" type="pres">
      <dgm:prSet presAssocID="{C4A889F6-8C17-4612-8329-263E9DE99C9E}" presName="spaceRect" presStyleCnt="0"/>
      <dgm:spPr/>
    </dgm:pt>
    <dgm:pt modelId="{2001E3F7-5290-4E7C-9675-59F9DF376592}" type="pres">
      <dgm:prSet presAssocID="{C4A889F6-8C17-4612-8329-263E9DE99C9E}" presName="parTx" presStyleLbl="revTx" presStyleIdx="2" presStyleCnt="7">
        <dgm:presLayoutVars>
          <dgm:chMax val="0"/>
          <dgm:chPref val="0"/>
        </dgm:presLayoutVars>
      </dgm:prSet>
      <dgm:spPr/>
    </dgm:pt>
    <dgm:pt modelId="{74709A81-9BA6-4835-B69D-3E096F26DB3B}" type="pres">
      <dgm:prSet presAssocID="{BC04869A-7AC7-4C6B-B26D-1BAD5BCC3E75}" presName="sibTrans" presStyleCnt="0"/>
      <dgm:spPr/>
    </dgm:pt>
    <dgm:pt modelId="{CE0991DA-EAB5-4468-937E-817F4F07A77B}" type="pres">
      <dgm:prSet presAssocID="{54490F61-75C1-4983-BB84-BE905189039A}" presName="compNode" presStyleCnt="0"/>
      <dgm:spPr/>
    </dgm:pt>
    <dgm:pt modelId="{6E03C00D-82B3-4D47-BCD3-3DCF3041C073}" type="pres">
      <dgm:prSet presAssocID="{54490F61-75C1-4983-BB84-BE905189039A}" presName="bgRect" presStyleLbl="bgShp" presStyleIdx="3" presStyleCnt="7"/>
      <dgm:spPr/>
    </dgm:pt>
    <dgm:pt modelId="{8D47F86E-C4B7-4AE9-AB47-AD51A8EA91E2}" type="pres">
      <dgm:prSet presAssocID="{54490F61-75C1-4983-BB84-BE905189039A}" presName="iconRect" presStyleLbl="node1" presStyleIdx="3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9C555A11-0970-4E8F-9F92-DF0C62FA75F7}" type="pres">
      <dgm:prSet presAssocID="{54490F61-75C1-4983-BB84-BE905189039A}" presName="spaceRect" presStyleCnt="0"/>
      <dgm:spPr/>
    </dgm:pt>
    <dgm:pt modelId="{3B3FB0F9-C51E-4152-BEA7-F32D740A1A2C}" type="pres">
      <dgm:prSet presAssocID="{54490F61-75C1-4983-BB84-BE905189039A}" presName="parTx" presStyleLbl="revTx" presStyleIdx="3" presStyleCnt="7">
        <dgm:presLayoutVars>
          <dgm:chMax val="0"/>
          <dgm:chPref val="0"/>
        </dgm:presLayoutVars>
      </dgm:prSet>
      <dgm:spPr/>
    </dgm:pt>
    <dgm:pt modelId="{72AEFD10-E83E-45FC-9F00-C087B9E4528A}" type="pres">
      <dgm:prSet presAssocID="{ECC6E780-8747-4FC5-AFC8-2CA7962DE39F}" presName="sibTrans" presStyleCnt="0"/>
      <dgm:spPr/>
    </dgm:pt>
    <dgm:pt modelId="{9975095C-1912-4E41-BBBC-44B6AD196D52}" type="pres">
      <dgm:prSet presAssocID="{CD495F14-6B16-4FD6-8C1D-965A5AADBC20}" presName="compNode" presStyleCnt="0"/>
      <dgm:spPr/>
    </dgm:pt>
    <dgm:pt modelId="{D5C93156-633E-421E-AC36-675A81BD80AA}" type="pres">
      <dgm:prSet presAssocID="{CD495F14-6B16-4FD6-8C1D-965A5AADBC20}" presName="bgRect" presStyleLbl="bgShp" presStyleIdx="4" presStyleCnt="7"/>
      <dgm:spPr/>
    </dgm:pt>
    <dgm:pt modelId="{17DEEAF3-49CA-4ADF-A99B-5DA5671B1CA6}" type="pres">
      <dgm:prSet presAssocID="{CD495F14-6B16-4FD6-8C1D-965A5AADBC20}" presName="iconRect" presStyleLbl="node1" presStyleIdx="4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with pin"/>
        </a:ext>
      </dgm:extLst>
    </dgm:pt>
    <dgm:pt modelId="{D48402A5-F407-4EAF-ACD0-A89F081D10A1}" type="pres">
      <dgm:prSet presAssocID="{CD495F14-6B16-4FD6-8C1D-965A5AADBC20}" presName="spaceRect" presStyleCnt="0"/>
      <dgm:spPr/>
    </dgm:pt>
    <dgm:pt modelId="{D273EE2C-FC95-4AA5-AEEC-069779EDE9FC}" type="pres">
      <dgm:prSet presAssocID="{CD495F14-6B16-4FD6-8C1D-965A5AADBC20}" presName="parTx" presStyleLbl="revTx" presStyleIdx="4" presStyleCnt="7">
        <dgm:presLayoutVars>
          <dgm:chMax val="0"/>
          <dgm:chPref val="0"/>
        </dgm:presLayoutVars>
      </dgm:prSet>
      <dgm:spPr/>
    </dgm:pt>
    <dgm:pt modelId="{C7924954-665C-4D9F-B12F-F5935343ECDE}" type="pres">
      <dgm:prSet presAssocID="{021C6106-7C95-415D-A95D-E5991917DEA9}" presName="sibTrans" presStyleCnt="0"/>
      <dgm:spPr/>
    </dgm:pt>
    <dgm:pt modelId="{F2A250C4-BE42-4E51-A7BE-CA4B51EAA60D}" type="pres">
      <dgm:prSet presAssocID="{8A2C6320-A552-4610-8791-B5C34E7A62B2}" presName="compNode" presStyleCnt="0"/>
      <dgm:spPr/>
    </dgm:pt>
    <dgm:pt modelId="{8ED1CA92-1D4E-4C90-B6E4-7B131EE70D6E}" type="pres">
      <dgm:prSet presAssocID="{8A2C6320-A552-4610-8791-B5C34E7A62B2}" presName="bgRect" presStyleLbl="bgShp" presStyleIdx="5" presStyleCnt="7"/>
      <dgm:spPr/>
    </dgm:pt>
    <dgm:pt modelId="{A9D6D20C-C499-4CF0-AB1A-35862D645B27}" type="pres">
      <dgm:prSet presAssocID="{8A2C6320-A552-4610-8791-B5C34E7A62B2}" presName="iconRect" presStyleLbl="node1" presStyleIdx="5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re"/>
        </a:ext>
      </dgm:extLst>
    </dgm:pt>
    <dgm:pt modelId="{9E5FF0CB-B237-4211-9444-6225DBC2F3A6}" type="pres">
      <dgm:prSet presAssocID="{8A2C6320-A552-4610-8791-B5C34E7A62B2}" presName="spaceRect" presStyleCnt="0"/>
      <dgm:spPr/>
    </dgm:pt>
    <dgm:pt modelId="{5F20F44E-8A4C-4FFA-9A90-E38A2FD4DC41}" type="pres">
      <dgm:prSet presAssocID="{8A2C6320-A552-4610-8791-B5C34E7A62B2}" presName="parTx" presStyleLbl="revTx" presStyleIdx="5" presStyleCnt="7">
        <dgm:presLayoutVars>
          <dgm:chMax val="0"/>
          <dgm:chPref val="0"/>
        </dgm:presLayoutVars>
      </dgm:prSet>
      <dgm:spPr/>
    </dgm:pt>
    <dgm:pt modelId="{8D89D46F-3654-4E5F-9ACC-47F56112C5E9}" type="pres">
      <dgm:prSet presAssocID="{3D2A293A-EFB6-4B50-8CEF-8876C73ACD5C}" presName="sibTrans" presStyleCnt="0"/>
      <dgm:spPr/>
    </dgm:pt>
    <dgm:pt modelId="{66D3F155-BDEF-4168-8D7F-A78C3BB256C8}" type="pres">
      <dgm:prSet presAssocID="{B03956B8-9A01-4B76-A786-738A8FBDF275}" presName="compNode" presStyleCnt="0"/>
      <dgm:spPr/>
    </dgm:pt>
    <dgm:pt modelId="{CF341582-7789-4396-B118-985BB4237A16}" type="pres">
      <dgm:prSet presAssocID="{B03956B8-9A01-4B76-A786-738A8FBDF275}" presName="bgRect" presStyleLbl="bgShp" presStyleIdx="6" presStyleCnt="7"/>
      <dgm:spPr/>
    </dgm:pt>
    <dgm:pt modelId="{9277465E-971B-4196-97E0-BA061AE5703D}" type="pres">
      <dgm:prSet presAssocID="{B03956B8-9A01-4B76-A786-738A8FBDF275}" presName="iconRect" presStyleLbl="node1" presStyleIdx="6" presStyleCnt="7"/>
      <dgm:spPr/>
    </dgm:pt>
    <dgm:pt modelId="{49D70F63-E134-43FD-87AA-B175E56D9872}" type="pres">
      <dgm:prSet presAssocID="{B03956B8-9A01-4B76-A786-738A8FBDF275}" presName="spaceRect" presStyleCnt="0"/>
      <dgm:spPr/>
    </dgm:pt>
    <dgm:pt modelId="{2AF70C2B-DFED-4365-90D5-DE6FCFF03A68}" type="pres">
      <dgm:prSet presAssocID="{B03956B8-9A01-4B76-A786-738A8FBDF275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4BC9160A-785A-425F-995B-5305630039FF}" type="presOf" srcId="{54490F61-75C1-4983-BB84-BE905189039A}" destId="{3B3FB0F9-C51E-4152-BEA7-F32D740A1A2C}" srcOrd="0" destOrd="0" presId="urn:microsoft.com/office/officeart/2018/2/layout/IconVerticalSolidList"/>
    <dgm:cxn modelId="{407B9828-D63A-42C1-B78B-81B6FE0815C1}" srcId="{3D157374-8066-4035-999E-A6880BD26A80}" destId="{8A2C6320-A552-4610-8791-B5C34E7A62B2}" srcOrd="5" destOrd="0" parTransId="{D2747A38-B4DE-4411-863E-9C655703BFDF}" sibTransId="{3D2A293A-EFB6-4B50-8CEF-8876C73ACD5C}"/>
    <dgm:cxn modelId="{C269C338-F4FE-43DC-B355-DB06521AF343}" srcId="{3D157374-8066-4035-999E-A6880BD26A80}" destId="{54490F61-75C1-4983-BB84-BE905189039A}" srcOrd="3" destOrd="0" parTransId="{52A301D5-3F6E-4249-9FC3-5B4F1C7BC732}" sibTransId="{ECC6E780-8747-4FC5-AFC8-2CA7962DE39F}"/>
    <dgm:cxn modelId="{D03F1063-8391-4D02-9E84-C16EBAC66D9A}" srcId="{3D157374-8066-4035-999E-A6880BD26A80}" destId="{C4A889F6-8C17-4612-8329-263E9DE99C9E}" srcOrd="2" destOrd="0" parTransId="{5FDDC1A0-A1EE-4DEE-9788-290E18B75364}" sibTransId="{BC04869A-7AC7-4C6B-B26D-1BAD5BCC3E75}"/>
    <dgm:cxn modelId="{4D071E66-C0E3-4240-979B-FF82162728B7}" type="presOf" srcId="{8A2C6320-A552-4610-8791-B5C34E7A62B2}" destId="{5F20F44E-8A4C-4FFA-9A90-E38A2FD4DC41}" srcOrd="0" destOrd="0" presId="urn:microsoft.com/office/officeart/2018/2/layout/IconVerticalSolidList"/>
    <dgm:cxn modelId="{772E536A-CD80-42FE-B3FE-273D65E97ED6}" type="presOf" srcId="{3D157374-8066-4035-999E-A6880BD26A80}" destId="{0EE6FD97-D65C-4B7E-92B0-CA67A15548FF}" srcOrd="0" destOrd="0" presId="urn:microsoft.com/office/officeart/2018/2/layout/IconVerticalSolidList"/>
    <dgm:cxn modelId="{0E05A08A-5EDA-451C-A5AB-C6A5FFB94681}" srcId="{3D157374-8066-4035-999E-A6880BD26A80}" destId="{1BB7CE53-1802-4DDA-922D-633977E93B2D}" srcOrd="1" destOrd="0" parTransId="{0DBC94F8-BDEE-4439-A3B5-16F69E653C3C}" sibTransId="{E4D8CE76-9CA2-497A-B326-396E5E4D0713}"/>
    <dgm:cxn modelId="{A2C7AE95-AD19-43ED-893F-FCF85F3A6B97}" type="presOf" srcId="{C4A889F6-8C17-4612-8329-263E9DE99C9E}" destId="{2001E3F7-5290-4E7C-9675-59F9DF376592}" srcOrd="0" destOrd="0" presId="urn:microsoft.com/office/officeart/2018/2/layout/IconVerticalSolidList"/>
    <dgm:cxn modelId="{9FC64BA7-4451-42C4-9E97-C5244F8ECBDE}" srcId="{3D157374-8066-4035-999E-A6880BD26A80}" destId="{B03956B8-9A01-4B76-A786-738A8FBDF275}" srcOrd="6" destOrd="0" parTransId="{0D11BCEC-B085-4CE9-9740-F331A5C30024}" sibTransId="{A418BC4F-DED2-4ACF-8B00-CBBB676F9222}"/>
    <dgm:cxn modelId="{A654FAB4-1254-46CE-9B9F-027C3021BDF5}" type="presOf" srcId="{1BB7CE53-1802-4DDA-922D-633977E93B2D}" destId="{CFE6941D-CA9F-41A0-A94B-342D00F15496}" srcOrd="0" destOrd="0" presId="urn:microsoft.com/office/officeart/2018/2/layout/IconVerticalSolidList"/>
    <dgm:cxn modelId="{E8F281C5-10DE-48F7-A37A-86B784B4DB82}" srcId="{3D157374-8066-4035-999E-A6880BD26A80}" destId="{311604D4-BC6F-4344-B2EA-6337D4C11251}" srcOrd="0" destOrd="0" parTransId="{90F62236-1AE4-4041-BBB9-882677AC9ECC}" sibTransId="{26B4A787-CCA6-4786-B5F6-E24BE0AF8D40}"/>
    <dgm:cxn modelId="{5F93DBC6-249C-4D9B-B028-C02B2DEFC1FB}" type="presOf" srcId="{CD495F14-6B16-4FD6-8C1D-965A5AADBC20}" destId="{D273EE2C-FC95-4AA5-AEEC-069779EDE9FC}" srcOrd="0" destOrd="0" presId="urn:microsoft.com/office/officeart/2018/2/layout/IconVerticalSolidList"/>
    <dgm:cxn modelId="{A59419CB-0C6C-4879-8331-6FBA86DC9325}" srcId="{3D157374-8066-4035-999E-A6880BD26A80}" destId="{CD495F14-6B16-4FD6-8C1D-965A5AADBC20}" srcOrd="4" destOrd="0" parTransId="{2D93F1F1-FDCD-479A-9FA7-8F5023908EC1}" sibTransId="{021C6106-7C95-415D-A95D-E5991917DEA9}"/>
    <dgm:cxn modelId="{E9967FE2-70BC-4A9C-98A6-D9036F78E649}" type="presOf" srcId="{B03956B8-9A01-4B76-A786-738A8FBDF275}" destId="{2AF70C2B-DFED-4365-90D5-DE6FCFF03A68}" srcOrd="0" destOrd="0" presId="urn:microsoft.com/office/officeart/2018/2/layout/IconVerticalSolidList"/>
    <dgm:cxn modelId="{8EBA81ED-312E-4A7D-9DD8-AF5A4754147F}" type="presOf" srcId="{311604D4-BC6F-4344-B2EA-6337D4C11251}" destId="{9FEE6823-8D57-4127-89C7-D55B1F4CE446}" srcOrd="0" destOrd="0" presId="urn:microsoft.com/office/officeart/2018/2/layout/IconVerticalSolidList"/>
    <dgm:cxn modelId="{99AC83FD-5957-4BF7-86C5-B1E2CDB0A24D}" type="presParOf" srcId="{0EE6FD97-D65C-4B7E-92B0-CA67A15548FF}" destId="{5AADCF77-C270-4EFA-BBBB-B8C088BCCEFF}" srcOrd="0" destOrd="0" presId="urn:microsoft.com/office/officeart/2018/2/layout/IconVerticalSolidList"/>
    <dgm:cxn modelId="{F38E0132-70C0-4941-BAAE-44581CB73B65}" type="presParOf" srcId="{5AADCF77-C270-4EFA-BBBB-B8C088BCCEFF}" destId="{7B954000-4A08-4D70-B726-EE0175AE8244}" srcOrd="0" destOrd="0" presId="urn:microsoft.com/office/officeart/2018/2/layout/IconVerticalSolidList"/>
    <dgm:cxn modelId="{1FB495BF-FB9D-4739-9124-DA516442C44C}" type="presParOf" srcId="{5AADCF77-C270-4EFA-BBBB-B8C088BCCEFF}" destId="{C4567229-590D-4643-9184-63A2F300E1C5}" srcOrd="1" destOrd="0" presId="urn:microsoft.com/office/officeart/2018/2/layout/IconVerticalSolidList"/>
    <dgm:cxn modelId="{E3412E84-3CF2-4831-945E-8E44EE21DCF2}" type="presParOf" srcId="{5AADCF77-C270-4EFA-BBBB-B8C088BCCEFF}" destId="{C7F4041F-F543-4DC6-9903-9376963B5414}" srcOrd="2" destOrd="0" presId="urn:microsoft.com/office/officeart/2018/2/layout/IconVerticalSolidList"/>
    <dgm:cxn modelId="{03C0614C-FD91-46E9-A308-5947330D468A}" type="presParOf" srcId="{5AADCF77-C270-4EFA-BBBB-B8C088BCCEFF}" destId="{9FEE6823-8D57-4127-89C7-D55B1F4CE446}" srcOrd="3" destOrd="0" presId="urn:microsoft.com/office/officeart/2018/2/layout/IconVerticalSolidList"/>
    <dgm:cxn modelId="{5EDB5BAD-5ABA-4FD1-A06A-B5D8B04DEE53}" type="presParOf" srcId="{0EE6FD97-D65C-4B7E-92B0-CA67A15548FF}" destId="{7333E726-63BB-4380-9C1E-F445CE62EEB2}" srcOrd="1" destOrd="0" presId="urn:microsoft.com/office/officeart/2018/2/layout/IconVerticalSolidList"/>
    <dgm:cxn modelId="{4E49A05F-09D6-4E33-8A60-190B467F860B}" type="presParOf" srcId="{0EE6FD97-D65C-4B7E-92B0-CA67A15548FF}" destId="{AEED9016-559B-4CF3-8F46-04D973A6BDA8}" srcOrd="2" destOrd="0" presId="urn:microsoft.com/office/officeart/2018/2/layout/IconVerticalSolidList"/>
    <dgm:cxn modelId="{74F04D78-4F2E-4F75-B778-A1847AF1E8BE}" type="presParOf" srcId="{AEED9016-559B-4CF3-8F46-04D973A6BDA8}" destId="{41C5B448-85D9-4E35-B9DE-551095CD8C59}" srcOrd="0" destOrd="0" presId="urn:microsoft.com/office/officeart/2018/2/layout/IconVerticalSolidList"/>
    <dgm:cxn modelId="{B89250A2-E4F1-46C2-9F55-E9B84B2DB707}" type="presParOf" srcId="{AEED9016-559B-4CF3-8F46-04D973A6BDA8}" destId="{54F9F0B2-E7F4-4133-AA22-E9A12C343D24}" srcOrd="1" destOrd="0" presId="urn:microsoft.com/office/officeart/2018/2/layout/IconVerticalSolidList"/>
    <dgm:cxn modelId="{BE92646C-1434-4E66-BAB0-EA42ECB5251C}" type="presParOf" srcId="{AEED9016-559B-4CF3-8F46-04D973A6BDA8}" destId="{F140C9CA-CF8F-456C-8734-8583F020EA0C}" srcOrd="2" destOrd="0" presId="urn:microsoft.com/office/officeart/2018/2/layout/IconVerticalSolidList"/>
    <dgm:cxn modelId="{E456AFBB-90A8-40A9-8ED1-B4C6EB7B4CD8}" type="presParOf" srcId="{AEED9016-559B-4CF3-8F46-04D973A6BDA8}" destId="{CFE6941D-CA9F-41A0-A94B-342D00F15496}" srcOrd="3" destOrd="0" presId="urn:microsoft.com/office/officeart/2018/2/layout/IconVerticalSolidList"/>
    <dgm:cxn modelId="{45006C9A-8EB4-47B1-9DD4-342F331CF592}" type="presParOf" srcId="{0EE6FD97-D65C-4B7E-92B0-CA67A15548FF}" destId="{BD9D0B4A-4B49-47E7-B627-691A9A657394}" srcOrd="3" destOrd="0" presId="urn:microsoft.com/office/officeart/2018/2/layout/IconVerticalSolidList"/>
    <dgm:cxn modelId="{FF8618EC-F5A6-49F7-9DB9-485C639E9F8A}" type="presParOf" srcId="{0EE6FD97-D65C-4B7E-92B0-CA67A15548FF}" destId="{87206BD7-922F-4BC7-AF95-173151AFFA14}" srcOrd="4" destOrd="0" presId="urn:microsoft.com/office/officeart/2018/2/layout/IconVerticalSolidList"/>
    <dgm:cxn modelId="{108A0AD7-4AE4-4CDB-B686-EDFCB9D63EE4}" type="presParOf" srcId="{87206BD7-922F-4BC7-AF95-173151AFFA14}" destId="{17B48BFB-FEB9-4127-8985-C7AE1C957B84}" srcOrd="0" destOrd="0" presId="urn:microsoft.com/office/officeart/2018/2/layout/IconVerticalSolidList"/>
    <dgm:cxn modelId="{BD59DEC9-700C-434F-A4A9-03BC7736DF10}" type="presParOf" srcId="{87206BD7-922F-4BC7-AF95-173151AFFA14}" destId="{B7FF2FFE-3437-4E23-82CF-A14A13E1D775}" srcOrd="1" destOrd="0" presId="urn:microsoft.com/office/officeart/2018/2/layout/IconVerticalSolidList"/>
    <dgm:cxn modelId="{7EA1A3D7-EFA5-4212-8256-2252511DA47A}" type="presParOf" srcId="{87206BD7-922F-4BC7-AF95-173151AFFA14}" destId="{97A04912-8A10-4492-8BA5-C19B95665282}" srcOrd="2" destOrd="0" presId="urn:microsoft.com/office/officeart/2018/2/layout/IconVerticalSolidList"/>
    <dgm:cxn modelId="{05EC4984-5127-4478-BA2F-C8DA4696E7D5}" type="presParOf" srcId="{87206BD7-922F-4BC7-AF95-173151AFFA14}" destId="{2001E3F7-5290-4E7C-9675-59F9DF376592}" srcOrd="3" destOrd="0" presId="urn:microsoft.com/office/officeart/2018/2/layout/IconVerticalSolidList"/>
    <dgm:cxn modelId="{FF44976E-7728-41CB-8ED6-76F17742F664}" type="presParOf" srcId="{0EE6FD97-D65C-4B7E-92B0-CA67A15548FF}" destId="{74709A81-9BA6-4835-B69D-3E096F26DB3B}" srcOrd="5" destOrd="0" presId="urn:microsoft.com/office/officeart/2018/2/layout/IconVerticalSolidList"/>
    <dgm:cxn modelId="{D6B58CC8-20D6-4F54-9535-2D9E77212AF5}" type="presParOf" srcId="{0EE6FD97-D65C-4B7E-92B0-CA67A15548FF}" destId="{CE0991DA-EAB5-4468-937E-817F4F07A77B}" srcOrd="6" destOrd="0" presId="urn:microsoft.com/office/officeart/2018/2/layout/IconVerticalSolidList"/>
    <dgm:cxn modelId="{4FE2C1B0-BCAE-4CBC-B715-997C405ABD3F}" type="presParOf" srcId="{CE0991DA-EAB5-4468-937E-817F4F07A77B}" destId="{6E03C00D-82B3-4D47-BCD3-3DCF3041C073}" srcOrd="0" destOrd="0" presId="urn:microsoft.com/office/officeart/2018/2/layout/IconVerticalSolidList"/>
    <dgm:cxn modelId="{94E60CE1-411E-4548-9276-D45A37EEDBCE}" type="presParOf" srcId="{CE0991DA-EAB5-4468-937E-817F4F07A77B}" destId="{8D47F86E-C4B7-4AE9-AB47-AD51A8EA91E2}" srcOrd="1" destOrd="0" presId="urn:microsoft.com/office/officeart/2018/2/layout/IconVerticalSolidList"/>
    <dgm:cxn modelId="{E11B8A0E-43A0-491F-AEEE-A39BC9A223D3}" type="presParOf" srcId="{CE0991DA-EAB5-4468-937E-817F4F07A77B}" destId="{9C555A11-0970-4E8F-9F92-DF0C62FA75F7}" srcOrd="2" destOrd="0" presId="urn:microsoft.com/office/officeart/2018/2/layout/IconVerticalSolidList"/>
    <dgm:cxn modelId="{4ED989F9-0521-46E2-965D-133F5EC26CE5}" type="presParOf" srcId="{CE0991DA-EAB5-4468-937E-817F4F07A77B}" destId="{3B3FB0F9-C51E-4152-BEA7-F32D740A1A2C}" srcOrd="3" destOrd="0" presId="urn:microsoft.com/office/officeart/2018/2/layout/IconVerticalSolidList"/>
    <dgm:cxn modelId="{533E457D-C3FD-4F1D-9E92-9DA7B06EE852}" type="presParOf" srcId="{0EE6FD97-D65C-4B7E-92B0-CA67A15548FF}" destId="{72AEFD10-E83E-45FC-9F00-C087B9E4528A}" srcOrd="7" destOrd="0" presId="urn:microsoft.com/office/officeart/2018/2/layout/IconVerticalSolidList"/>
    <dgm:cxn modelId="{C4E00881-D873-474A-B3E5-82F050F51BC1}" type="presParOf" srcId="{0EE6FD97-D65C-4B7E-92B0-CA67A15548FF}" destId="{9975095C-1912-4E41-BBBC-44B6AD196D52}" srcOrd="8" destOrd="0" presId="urn:microsoft.com/office/officeart/2018/2/layout/IconVerticalSolidList"/>
    <dgm:cxn modelId="{6843B1B0-0384-4695-AC4E-568A9DA7DBF1}" type="presParOf" srcId="{9975095C-1912-4E41-BBBC-44B6AD196D52}" destId="{D5C93156-633E-421E-AC36-675A81BD80AA}" srcOrd="0" destOrd="0" presId="urn:microsoft.com/office/officeart/2018/2/layout/IconVerticalSolidList"/>
    <dgm:cxn modelId="{A4D92995-1400-4ADA-81F2-DC1DFFD200E4}" type="presParOf" srcId="{9975095C-1912-4E41-BBBC-44B6AD196D52}" destId="{17DEEAF3-49CA-4ADF-A99B-5DA5671B1CA6}" srcOrd="1" destOrd="0" presId="urn:microsoft.com/office/officeart/2018/2/layout/IconVerticalSolidList"/>
    <dgm:cxn modelId="{2E786DF1-C896-4E2E-BBAC-6DF5E291A962}" type="presParOf" srcId="{9975095C-1912-4E41-BBBC-44B6AD196D52}" destId="{D48402A5-F407-4EAF-ACD0-A89F081D10A1}" srcOrd="2" destOrd="0" presId="urn:microsoft.com/office/officeart/2018/2/layout/IconVerticalSolidList"/>
    <dgm:cxn modelId="{5F5A9C81-A090-4571-97DC-4A06FB3FE8A3}" type="presParOf" srcId="{9975095C-1912-4E41-BBBC-44B6AD196D52}" destId="{D273EE2C-FC95-4AA5-AEEC-069779EDE9FC}" srcOrd="3" destOrd="0" presId="urn:microsoft.com/office/officeart/2018/2/layout/IconVerticalSolidList"/>
    <dgm:cxn modelId="{81F137FA-7902-4C13-9FAD-E75E472B5A81}" type="presParOf" srcId="{0EE6FD97-D65C-4B7E-92B0-CA67A15548FF}" destId="{C7924954-665C-4D9F-B12F-F5935343ECDE}" srcOrd="9" destOrd="0" presId="urn:microsoft.com/office/officeart/2018/2/layout/IconVerticalSolidList"/>
    <dgm:cxn modelId="{E87F8BE7-7B57-49B0-BC93-E636624D890B}" type="presParOf" srcId="{0EE6FD97-D65C-4B7E-92B0-CA67A15548FF}" destId="{F2A250C4-BE42-4E51-A7BE-CA4B51EAA60D}" srcOrd="10" destOrd="0" presId="urn:microsoft.com/office/officeart/2018/2/layout/IconVerticalSolidList"/>
    <dgm:cxn modelId="{9F6FC559-921A-4967-AD5D-038D628B4EDD}" type="presParOf" srcId="{F2A250C4-BE42-4E51-A7BE-CA4B51EAA60D}" destId="{8ED1CA92-1D4E-4C90-B6E4-7B131EE70D6E}" srcOrd="0" destOrd="0" presId="urn:microsoft.com/office/officeart/2018/2/layout/IconVerticalSolidList"/>
    <dgm:cxn modelId="{EA7D2F4B-A767-4049-AC85-ACAE5F8BB633}" type="presParOf" srcId="{F2A250C4-BE42-4E51-A7BE-CA4B51EAA60D}" destId="{A9D6D20C-C499-4CF0-AB1A-35862D645B27}" srcOrd="1" destOrd="0" presId="urn:microsoft.com/office/officeart/2018/2/layout/IconVerticalSolidList"/>
    <dgm:cxn modelId="{AAD0C7E8-6F00-4442-8A78-A3C734675787}" type="presParOf" srcId="{F2A250C4-BE42-4E51-A7BE-CA4B51EAA60D}" destId="{9E5FF0CB-B237-4211-9444-6225DBC2F3A6}" srcOrd="2" destOrd="0" presId="urn:microsoft.com/office/officeart/2018/2/layout/IconVerticalSolidList"/>
    <dgm:cxn modelId="{F8E778A3-2606-4286-96F1-E4B9B368CA12}" type="presParOf" srcId="{F2A250C4-BE42-4E51-A7BE-CA4B51EAA60D}" destId="{5F20F44E-8A4C-4FFA-9A90-E38A2FD4DC41}" srcOrd="3" destOrd="0" presId="urn:microsoft.com/office/officeart/2018/2/layout/IconVerticalSolidList"/>
    <dgm:cxn modelId="{1E5BDEAB-D606-4B7D-92EB-58BE49B82355}" type="presParOf" srcId="{0EE6FD97-D65C-4B7E-92B0-CA67A15548FF}" destId="{8D89D46F-3654-4E5F-9ACC-47F56112C5E9}" srcOrd="11" destOrd="0" presId="urn:microsoft.com/office/officeart/2018/2/layout/IconVerticalSolidList"/>
    <dgm:cxn modelId="{1188B8E2-B873-40C3-B8FE-32ED7152F7F0}" type="presParOf" srcId="{0EE6FD97-D65C-4B7E-92B0-CA67A15548FF}" destId="{66D3F155-BDEF-4168-8D7F-A78C3BB256C8}" srcOrd="12" destOrd="0" presId="urn:microsoft.com/office/officeart/2018/2/layout/IconVerticalSolidList"/>
    <dgm:cxn modelId="{CFA1D1DE-ADE5-45C2-ABA4-2D70D12C779D}" type="presParOf" srcId="{66D3F155-BDEF-4168-8D7F-A78C3BB256C8}" destId="{CF341582-7789-4396-B118-985BB4237A16}" srcOrd="0" destOrd="0" presId="urn:microsoft.com/office/officeart/2018/2/layout/IconVerticalSolidList"/>
    <dgm:cxn modelId="{FD61AF24-A8BE-4669-9A45-7C6C0297F4AB}" type="presParOf" srcId="{66D3F155-BDEF-4168-8D7F-A78C3BB256C8}" destId="{9277465E-971B-4196-97E0-BA061AE5703D}" srcOrd="1" destOrd="0" presId="urn:microsoft.com/office/officeart/2018/2/layout/IconVerticalSolidList"/>
    <dgm:cxn modelId="{7C737A91-1A65-425F-8E03-FC5CC72BC11F}" type="presParOf" srcId="{66D3F155-BDEF-4168-8D7F-A78C3BB256C8}" destId="{49D70F63-E134-43FD-87AA-B175E56D9872}" srcOrd="2" destOrd="0" presId="urn:microsoft.com/office/officeart/2018/2/layout/IconVerticalSolidList"/>
    <dgm:cxn modelId="{5A74C6A8-D9E4-40BF-AE22-3D66CB19BE3E}" type="presParOf" srcId="{66D3F155-BDEF-4168-8D7F-A78C3BB256C8}" destId="{2AF70C2B-DFED-4365-90D5-DE6FCFF03A6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D157374-8066-4035-999E-A6880BD26A80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11604D4-BC6F-4344-B2EA-6337D4C112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Parking</a:t>
          </a:r>
        </a:p>
      </dgm:t>
    </dgm:pt>
    <dgm:pt modelId="{90F62236-1AE4-4041-BBB9-882677AC9ECC}" type="parTrans" cxnId="{E8F281C5-10DE-48F7-A37A-86B784B4DB82}">
      <dgm:prSet/>
      <dgm:spPr/>
      <dgm:t>
        <a:bodyPr/>
        <a:lstStyle/>
        <a:p>
          <a:endParaRPr lang="en-US"/>
        </a:p>
      </dgm:t>
    </dgm:pt>
    <dgm:pt modelId="{26B4A787-CCA6-4786-B5F6-E24BE0AF8D40}" type="sibTrans" cxnId="{E8F281C5-10DE-48F7-A37A-86B784B4DB82}">
      <dgm:prSet/>
      <dgm:spPr/>
      <dgm:t>
        <a:bodyPr/>
        <a:lstStyle/>
        <a:p>
          <a:endParaRPr lang="en-US"/>
        </a:p>
      </dgm:t>
    </dgm:pt>
    <dgm:pt modelId="{BF059F96-7766-49CA-8997-AA23C63096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Time entry</a:t>
          </a:r>
        </a:p>
      </dgm:t>
    </dgm:pt>
    <dgm:pt modelId="{FFAB1B5A-2F69-49B8-A970-E65BB9658B50}" type="parTrans" cxnId="{19DBC7B5-5CAD-46ED-99B0-6278F32A9AB5}">
      <dgm:prSet/>
      <dgm:spPr/>
      <dgm:t>
        <a:bodyPr/>
        <a:lstStyle/>
        <a:p>
          <a:endParaRPr lang="en-US"/>
        </a:p>
      </dgm:t>
    </dgm:pt>
    <dgm:pt modelId="{BDADE1CD-5550-4DD3-9B6C-BA8A0E0DCDA5}" type="sibTrans" cxnId="{19DBC7B5-5CAD-46ED-99B0-6278F32A9AB5}">
      <dgm:prSet/>
      <dgm:spPr/>
      <dgm:t>
        <a:bodyPr/>
        <a:lstStyle/>
        <a:p>
          <a:endParaRPr lang="en-US"/>
        </a:p>
      </dgm:t>
    </dgm:pt>
    <dgm:pt modelId="{54490F61-75C1-4983-BB84-BE905189039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FAQs</a:t>
          </a:r>
        </a:p>
      </dgm:t>
    </dgm:pt>
    <dgm:pt modelId="{52A301D5-3F6E-4249-9FC3-5B4F1C7BC732}" type="parTrans" cxnId="{C269C338-F4FE-43DC-B355-DB06521AF343}">
      <dgm:prSet/>
      <dgm:spPr/>
      <dgm:t>
        <a:bodyPr/>
        <a:lstStyle/>
        <a:p>
          <a:endParaRPr lang="en-US"/>
        </a:p>
      </dgm:t>
    </dgm:pt>
    <dgm:pt modelId="{ECC6E780-8747-4FC5-AFC8-2CA7962DE39F}" type="sibTrans" cxnId="{C269C338-F4FE-43DC-B355-DB06521AF343}">
      <dgm:prSet/>
      <dgm:spPr/>
      <dgm:t>
        <a:bodyPr/>
        <a:lstStyle/>
        <a:p>
          <a:endParaRPr lang="en-US"/>
        </a:p>
      </dgm:t>
    </dgm:pt>
    <dgm:pt modelId="{CD495F14-6B16-4FD6-8C1D-965A5AADBC2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Map</a:t>
          </a:r>
        </a:p>
      </dgm:t>
    </dgm:pt>
    <dgm:pt modelId="{2D93F1F1-FDCD-479A-9FA7-8F5023908EC1}" type="parTrans" cxnId="{A59419CB-0C6C-4879-8331-6FBA86DC9325}">
      <dgm:prSet/>
      <dgm:spPr/>
      <dgm:t>
        <a:bodyPr/>
        <a:lstStyle/>
        <a:p>
          <a:endParaRPr lang="en-US"/>
        </a:p>
      </dgm:t>
    </dgm:pt>
    <dgm:pt modelId="{021C6106-7C95-415D-A95D-E5991917DEA9}" type="sibTrans" cxnId="{A59419CB-0C6C-4879-8331-6FBA86DC9325}">
      <dgm:prSet/>
      <dgm:spPr/>
      <dgm:t>
        <a:bodyPr/>
        <a:lstStyle/>
        <a:p>
          <a:endParaRPr lang="en-US"/>
        </a:p>
      </dgm:t>
    </dgm:pt>
    <dgm:pt modelId="{8A2C6320-A552-4610-8791-B5C34E7A62B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Troubleshooting</a:t>
          </a:r>
        </a:p>
      </dgm:t>
    </dgm:pt>
    <dgm:pt modelId="{D2747A38-B4DE-4411-863E-9C655703BFDF}" type="parTrans" cxnId="{407B9828-D63A-42C1-B78B-81B6FE0815C1}">
      <dgm:prSet/>
      <dgm:spPr/>
      <dgm:t>
        <a:bodyPr/>
        <a:lstStyle/>
        <a:p>
          <a:endParaRPr lang="en-US"/>
        </a:p>
      </dgm:t>
    </dgm:pt>
    <dgm:pt modelId="{3D2A293A-EFB6-4B50-8CEF-8876C73ACD5C}" type="sibTrans" cxnId="{407B9828-D63A-42C1-B78B-81B6FE0815C1}">
      <dgm:prSet/>
      <dgm:spPr/>
      <dgm:t>
        <a:bodyPr/>
        <a:lstStyle/>
        <a:p>
          <a:endParaRPr lang="en-US"/>
        </a:p>
      </dgm:t>
    </dgm:pt>
    <dgm:pt modelId="{98FE5F7D-9A0D-481D-88C1-311765B8D13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Payroll</a:t>
          </a:r>
        </a:p>
      </dgm:t>
    </dgm:pt>
    <dgm:pt modelId="{E85316B5-F2D0-469C-B771-D2AAB6DD656E}" type="parTrans" cxnId="{8D15B436-4676-4E35-BC7D-1BC5093282D0}">
      <dgm:prSet/>
      <dgm:spPr/>
      <dgm:t>
        <a:bodyPr/>
        <a:lstStyle/>
        <a:p>
          <a:endParaRPr lang="en-US"/>
        </a:p>
      </dgm:t>
    </dgm:pt>
    <dgm:pt modelId="{531F8A04-CC70-4536-9CCC-CFE101E03AE7}" type="sibTrans" cxnId="{8D15B436-4676-4E35-BC7D-1BC5093282D0}">
      <dgm:prSet/>
      <dgm:spPr/>
      <dgm:t>
        <a:bodyPr/>
        <a:lstStyle/>
        <a:p>
          <a:endParaRPr lang="en-US"/>
        </a:p>
      </dgm:t>
    </dgm:pt>
    <dgm:pt modelId="{DD7DEFB3-6566-441F-AFF0-C980B8F7AA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Accessing roster</a:t>
          </a:r>
        </a:p>
      </dgm:t>
    </dgm:pt>
    <dgm:pt modelId="{739318F1-C096-441F-8D38-68211ECC0277}" type="parTrans" cxnId="{EFD1C105-20E9-468D-BD7D-2128C3D4FE25}">
      <dgm:prSet/>
      <dgm:spPr/>
      <dgm:t>
        <a:bodyPr/>
        <a:lstStyle/>
        <a:p>
          <a:endParaRPr lang="en-US"/>
        </a:p>
      </dgm:t>
    </dgm:pt>
    <dgm:pt modelId="{FC9128EE-EBE6-4A73-AE40-D33F05B86952}" type="sibTrans" cxnId="{EFD1C105-20E9-468D-BD7D-2128C3D4FE25}">
      <dgm:prSet/>
      <dgm:spPr/>
      <dgm:t>
        <a:bodyPr/>
        <a:lstStyle/>
        <a:p>
          <a:endParaRPr lang="en-US"/>
        </a:p>
      </dgm:t>
    </dgm:pt>
    <dgm:pt modelId="{0EE6FD97-D65C-4B7E-92B0-CA67A15548FF}" type="pres">
      <dgm:prSet presAssocID="{3D157374-8066-4035-999E-A6880BD26A80}" presName="root" presStyleCnt="0">
        <dgm:presLayoutVars>
          <dgm:dir/>
          <dgm:resizeHandles val="exact"/>
        </dgm:presLayoutVars>
      </dgm:prSet>
      <dgm:spPr/>
    </dgm:pt>
    <dgm:pt modelId="{5AADCF77-C270-4EFA-BBBB-B8C088BCCEFF}" type="pres">
      <dgm:prSet presAssocID="{311604D4-BC6F-4344-B2EA-6337D4C11251}" presName="compNode" presStyleCnt="0"/>
      <dgm:spPr/>
    </dgm:pt>
    <dgm:pt modelId="{7B954000-4A08-4D70-B726-EE0175AE8244}" type="pres">
      <dgm:prSet presAssocID="{311604D4-BC6F-4344-B2EA-6337D4C11251}" presName="bgRect" presStyleLbl="bgShp" presStyleIdx="0" presStyleCnt="7"/>
      <dgm:spPr/>
    </dgm:pt>
    <dgm:pt modelId="{C4567229-590D-4643-9184-63A2F300E1C5}" type="pres">
      <dgm:prSet presAssocID="{311604D4-BC6F-4344-B2EA-6337D4C11251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C7F4041F-F543-4DC6-9903-9376963B5414}" type="pres">
      <dgm:prSet presAssocID="{311604D4-BC6F-4344-B2EA-6337D4C11251}" presName="spaceRect" presStyleCnt="0"/>
      <dgm:spPr/>
    </dgm:pt>
    <dgm:pt modelId="{9FEE6823-8D57-4127-89C7-D55B1F4CE446}" type="pres">
      <dgm:prSet presAssocID="{311604D4-BC6F-4344-B2EA-6337D4C11251}" presName="parTx" presStyleLbl="revTx" presStyleIdx="0" presStyleCnt="7">
        <dgm:presLayoutVars>
          <dgm:chMax val="0"/>
          <dgm:chPref val="0"/>
        </dgm:presLayoutVars>
      </dgm:prSet>
      <dgm:spPr/>
    </dgm:pt>
    <dgm:pt modelId="{7333E726-63BB-4380-9C1E-F445CE62EEB2}" type="pres">
      <dgm:prSet presAssocID="{26B4A787-CCA6-4786-B5F6-E24BE0AF8D40}" presName="sibTrans" presStyleCnt="0"/>
      <dgm:spPr/>
    </dgm:pt>
    <dgm:pt modelId="{86FAD8BF-FA32-46BC-8987-7716E8F53DED}" type="pres">
      <dgm:prSet presAssocID="{BF059F96-7766-49CA-8997-AA23C630962F}" presName="compNode" presStyleCnt="0"/>
      <dgm:spPr/>
    </dgm:pt>
    <dgm:pt modelId="{1DD3C8A1-06F2-4AB1-9B7C-F14083110FDE}" type="pres">
      <dgm:prSet presAssocID="{BF059F96-7766-49CA-8997-AA23C630962F}" presName="bgRect" presStyleLbl="bgShp" presStyleIdx="1" presStyleCnt="7"/>
      <dgm:spPr/>
    </dgm:pt>
    <dgm:pt modelId="{14AA7ABE-9D94-4A76-A9EB-4EC2FBF69217}" type="pres">
      <dgm:prSet presAssocID="{BF059F96-7766-49CA-8997-AA23C630962F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BC31AD3E-5888-4536-8460-0198D83F1D7F}" type="pres">
      <dgm:prSet presAssocID="{BF059F96-7766-49CA-8997-AA23C630962F}" presName="spaceRect" presStyleCnt="0"/>
      <dgm:spPr/>
    </dgm:pt>
    <dgm:pt modelId="{A993A00D-A25F-4460-B85B-F9B239FAE94F}" type="pres">
      <dgm:prSet presAssocID="{BF059F96-7766-49CA-8997-AA23C630962F}" presName="parTx" presStyleLbl="revTx" presStyleIdx="1" presStyleCnt="7">
        <dgm:presLayoutVars>
          <dgm:chMax val="0"/>
          <dgm:chPref val="0"/>
        </dgm:presLayoutVars>
      </dgm:prSet>
      <dgm:spPr/>
    </dgm:pt>
    <dgm:pt modelId="{14FCBD21-3B5A-4ED2-9FFD-A0EA727B1C9C}" type="pres">
      <dgm:prSet presAssocID="{BDADE1CD-5550-4DD3-9B6C-BA8A0E0DCDA5}" presName="sibTrans" presStyleCnt="0"/>
      <dgm:spPr/>
    </dgm:pt>
    <dgm:pt modelId="{CE0991DA-EAB5-4468-937E-817F4F07A77B}" type="pres">
      <dgm:prSet presAssocID="{54490F61-75C1-4983-BB84-BE905189039A}" presName="compNode" presStyleCnt="0"/>
      <dgm:spPr/>
    </dgm:pt>
    <dgm:pt modelId="{6E03C00D-82B3-4D47-BCD3-3DCF3041C073}" type="pres">
      <dgm:prSet presAssocID="{54490F61-75C1-4983-BB84-BE905189039A}" presName="bgRect" presStyleLbl="bgShp" presStyleIdx="2" presStyleCnt="7"/>
      <dgm:spPr/>
    </dgm:pt>
    <dgm:pt modelId="{8D47F86E-C4B7-4AE9-AB47-AD51A8EA91E2}" type="pres">
      <dgm:prSet presAssocID="{54490F61-75C1-4983-BB84-BE905189039A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9C555A11-0970-4E8F-9F92-DF0C62FA75F7}" type="pres">
      <dgm:prSet presAssocID="{54490F61-75C1-4983-BB84-BE905189039A}" presName="spaceRect" presStyleCnt="0"/>
      <dgm:spPr/>
    </dgm:pt>
    <dgm:pt modelId="{3B3FB0F9-C51E-4152-BEA7-F32D740A1A2C}" type="pres">
      <dgm:prSet presAssocID="{54490F61-75C1-4983-BB84-BE905189039A}" presName="parTx" presStyleLbl="revTx" presStyleIdx="2" presStyleCnt="7">
        <dgm:presLayoutVars>
          <dgm:chMax val="0"/>
          <dgm:chPref val="0"/>
        </dgm:presLayoutVars>
      </dgm:prSet>
      <dgm:spPr/>
    </dgm:pt>
    <dgm:pt modelId="{72AEFD10-E83E-45FC-9F00-C087B9E4528A}" type="pres">
      <dgm:prSet presAssocID="{ECC6E780-8747-4FC5-AFC8-2CA7962DE39F}" presName="sibTrans" presStyleCnt="0"/>
      <dgm:spPr/>
    </dgm:pt>
    <dgm:pt modelId="{9975095C-1912-4E41-BBBC-44B6AD196D52}" type="pres">
      <dgm:prSet presAssocID="{CD495F14-6B16-4FD6-8C1D-965A5AADBC20}" presName="compNode" presStyleCnt="0"/>
      <dgm:spPr/>
    </dgm:pt>
    <dgm:pt modelId="{D5C93156-633E-421E-AC36-675A81BD80AA}" type="pres">
      <dgm:prSet presAssocID="{CD495F14-6B16-4FD6-8C1D-965A5AADBC20}" presName="bgRect" presStyleLbl="bgShp" presStyleIdx="3" presStyleCnt="7"/>
      <dgm:spPr/>
    </dgm:pt>
    <dgm:pt modelId="{17DEEAF3-49CA-4ADF-A99B-5DA5671B1CA6}" type="pres">
      <dgm:prSet presAssocID="{CD495F14-6B16-4FD6-8C1D-965A5AADBC20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with pin"/>
        </a:ext>
      </dgm:extLst>
    </dgm:pt>
    <dgm:pt modelId="{D48402A5-F407-4EAF-ACD0-A89F081D10A1}" type="pres">
      <dgm:prSet presAssocID="{CD495F14-6B16-4FD6-8C1D-965A5AADBC20}" presName="spaceRect" presStyleCnt="0"/>
      <dgm:spPr/>
    </dgm:pt>
    <dgm:pt modelId="{D273EE2C-FC95-4AA5-AEEC-069779EDE9FC}" type="pres">
      <dgm:prSet presAssocID="{CD495F14-6B16-4FD6-8C1D-965A5AADBC20}" presName="parTx" presStyleLbl="revTx" presStyleIdx="3" presStyleCnt="7">
        <dgm:presLayoutVars>
          <dgm:chMax val="0"/>
          <dgm:chPref val="0"/>
        </dgm:presLayoutVars>
      </dgm:prSet>
      <dgm:spPr/>
    </dgm:pt>
    <dgm:pt modelId="{C7924954-665C-4D9F-B12F-F5935343ECDE}" type="pres">
      <dgm:prSet presAssocID="{021C6106-7C95-415D-A95D-E5991917DEA9}" presName="sibTrans" presStyleCnt="0"/>
      <dgm:spPr/>
    </dgm:pt>
    <dgm:pt modelId="{F2A250C4-BE42-4E51-A7BE-CA4B51EAA60D}" type="pres">
      <dgm:prSet presAssocID="{8A2C6320-A552-4610-8791-B5C34E7A62B2}" presName="compNode" presStyleCnt="0"/>
      <dgm:spPr/>
    </dgm:pt>
    <dgm:pt modelId="{8ED1CA92-1D4E-4C90-B6E4-7B131EE70D6E}" type="pres">
      <dgm:prSet presAssocID="{8A2C6320-A552-4610-8791-B5C34E7A62B2}" presName="bgRect" presStyleLbl="bgShp" presStyleIdx="4" presStyleCnt="7"/>
      <dgm:spPr/>
    </dgm:pt>
    <dgm:pt modelId="{A9D6D20C-C499-4CF0-AB1A-35862D645B27}" type="pres">
      <dgm:prSet presAssocID="{8A2C6320-A552-4610-8791-B5C34E7A62B2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re"/>
        </a:ext>
      </dgm:extLst>
    </dgm:pt>
    <dgm:pt modelId="{9E5FF0CB-B237-4211-9444-6225DBC2F3A6}" type="pres">
      <dgm:prSet presAssocID="{8A2C6320-A552-4610-8791-B5C34E7A62B2}" presName="spaceRect" presStyleCnt="0"/>
      <dgm:spPr/>
    </dgm:pt>
    <dgm:pt modelId="{5F20F44E-8A4C-4FFA-9A90-E38A2FD4DC41}" type="pres">
      <dgm:prSet presAssocID="{8A2C6320-A552-4610-8791-B5C34E7A62B2}" presName="parTx" presStyleLbl="revTx" presStyleIdx="4" presStyleCnt="7">
        <dgm:presLayoutVars>
          <dgm:chMax val="0"/>
          <dgm:chPref val="0"/>
        </dgm:presLayoutVars>
      </dgm:prSet>
      <dgm:spPr/>
    </dgm:pt>
    <dgm:pt modelId="{04400DC6-5EBF-4D4E-9822-9EC187F01430}" type="pres">
      <dgm:prSet presAssocID="{3D2A293A-EFB6-4B50-8CEF-8876C73ACD5C}" presName="sibTrans" presStyleCnt="0"/>
      <dgm:spPr/>
    </dgm:pt>
    <dgm:pt modelId="{7F2936EF-D2A0-4C21-B799-3ABC3F15477F}" type="pres">
      <dgm:prSet presAssocID="{98FE5F7D-9A0D-481D-88C1-311765B8D133}" presName="compNode" presStyleCnt="0"/>
      <dgm:spPr/>
    </dgm:pt>
    <dgm:pt modelId="{0B4A5374-927D-409F-AE0A-45CEE8AE1321}" type="pres">
      <dgm:prSet presAssocID="{98FE5F7D-9A0D-481D-88C1-311765B8D133}" presName="bgRect" presStyleLbl="bgShp" presStyleIdx="5" presStyleCnt="7"/>
      <dgm:spPr/>
    </dgm:pt>
    <dgm:pt modelId="{E8A2DD05-446A-4E96-943C-EE2961975D67}" type="pres">
      <dgm:prSet presAssocID="{98FE5F7D-9A0D-481D-88C1-311765B8D133}" presName="iconRect" presStyleLbl="node1" presStyleIdx="5" presStyleCnt="7"/>
      <dgm:spPr/>
    </dgm:pt>
    <dgm:pt modelId="{97AD3EC8-9AF4-48D2-89FA-0E859444903F}" type="pres">
      <dgm:prSet presAssocID="{98FE5F7D-9A0D-481D-88C1-311765B8D133}" presName="spaceRect" presStyleCnt="0"/>
      <dgm:spPr/>
    </dgm:pt>
    <dgm:pt modelId="{A8F81919-47FF-4402-B71F-C496E3BA31C5}" type="pres">
      <dgm:prSet presAssocID="{98FE5F7D-9A0D-481D-88C1-311765B8D133}" presName="parTx" presStyleLbl="revTx" presStyleIdx="5" presStyleCnt="7">
        <dgm:presLayoutVars>
          <dgm:chMax val="0"/>
          <dgm:chPref val="0"/>
        </dgm:presLayoutVars>
      </dgm:prSet>
      <dgm:spPr/>
    </dgm:pt>
    <dgm:pt modelId="{721FC6EB-2B27-4EAE-9FBD-158E25D35AC1}" type="pres">
      <dgm:prSet presAssocID="{531F8A04-CC70-4536-9CCC-CFE101E03AE7}" presName="sibTrans" presStyleCnt="0"/>
      <dgm:spPr/>
    </dgm:pt>
    <dgm:pt modelId="{2D025929-65BB-4E2A-9B9A-E027ED35B7B6}" type="pres">
      <dgm:prSet presAssocID="{DD7DEFB3-6566-441F-AFF0-C980B8F7AAD6}" presName="compNode" presStyleCnt="0"/>
      <dgm:spPr/>
    </dgm:pt>
    <dgm:pt modelId="{898D934C-FC62-43AD-857F-367DBAB85850}" type="pres">
      <dgm:prSet presAssocID="{DD7DEFB3-6566-441F-AFF0-C980B8F7AAD6}" presName="bgRect" presStyleLbl="bgShp" presStyleIdx="6" presStyleCnt="7"/>
      <dgm:spPr/>
    </dgm:pt>
    <dgm:pt modelId="{2C447BAE-0AE6-4E9E-8404-3C5D65B2F6AA}" type="pres">
      <dgm:prSet presAssocID="{DD7DEFB3-6566-441F-AFF0-C980B8F7AAD6}" presName="iconRect" presStyleLbl="node1" presStyleIdx="6" presStyleCnt="7"/>
      <dgm:spPr/>
    </dgm:pt>
    <dgm:pt modelId="{A34C746E-D015-4DD4-9305-F550AAA2F557}" type="pres">
      <dgm:prSet presAssocID="{DD7DEFB3-6566-441F-AFF0-C980B8F7AAD6}" presName="spaceRect" presStyleCnt="0"/>
      <dgm:spPr/>
    </dgm:pt>
    <dgm:pt modelId="{B665B0D2-13E4-4DEB-9A0C-A1C3D2DE7ECC}" type="pres">
      <dgm:prSet presAssocID="{DD7DEFB3-6566-441F-AFF0-C980B8F7AAD6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EFD1C105-20E9-468D-BD7D-2128C3D4FE25}" srcId="{3D157374-8066-4035-999E-A6880BD26A80}" destId="{DD7DEFB3-6566-441F-AFF0-C980B8F7AAD6}" srcOrd="6" destOrd="0" parTransId="{739318F1-C096-441F-8D38-68211ECC0277}" sibTransId="{FC9128EE-EBE6-4A73-AE40-D33F05B86952}"/>
    <dgm:cxn modelId="{4BC9160A-785A-425F-995B-5305630039FF}" type="presOf" srcId="{54490F61-75C1-4983-BB84-BE905189039A}" destId="{3B3FB0F9-C51E-4152-BEA7-F32D740A1A2C}" srcOrd="0" destOrd="0" presId="urn:microsoft.com/office/officeart/2018/2/layout/IconVerticalSolidList"/>
    <dgm:cxn modelId="{407B9828-D63A-42C1-B78B-81B6FE0815C1}" srcId="{3D157374-8066-4035-999E-A6880BD26A80}" destId="{8A2C6320-A552-4610-8791-B5C34E7A62B2}" srcOrd="4" destOrd="0" parTransId="{D2747A38-B4DE-4411-863E-9C655703BFDF}" sibTransId="{3D2A293A-EFB6-4B50-8CEF-8876C73ACD5C}"/>
    <dgm:cxn modelId="{8D15B436-4676-4E35-BC7D-1BC5093282D0}" srcId="{3D157374-8066-4035-999E-A6880BD26A80}" destId="{98FE5F7D-9A0D-481D-88C1-311765B8D133}" srcOrd="5" destOrd="0" parTransId="{E85316B5-F2D0-469C-B771-D2AAB6DD656E}" sibTransId="{531F8A04-CC70-4536-9CCC-CFE101E03AE7}"/>
    <dgm:cxn modelId="{C269C338-F4FE-43DC-B355-DB06521AF343}" srcId="{3D157374-8066-4035-999E-A6880BD26A80}" destId="{54490F61-75C1-4983-BB84-BE905189039A}" srcOrd="2" destOrd="0" parTransId="{52A301D5-3F6E-4249-9FC3-5B4F1C7BC732}" sibTransId="{ECC6E780-8747-4FC5-AFC8-2CA7962DE39F}"/>
    <dgm:cxn modelId="{4D071E66-C0E3-4240-979B-FF82162728B7}" type="presOf" srcId="{8A2C6320-A552-4610-8791-B5C34E7A62B2}" destId="{5F20F44E-8A4C-4FFA-9A90-E38A2FD4DC41}" srcOrd="0" destOrd="0" presId="urn:microsoft.com/office/officeart/2018/2/layout/IconVerticalSolidList"/>
    <dgm:cxn modelId="{E6761C47-AB13-42A7-BCF1-36B5991D1A45}" type="presOf" srcId="{98FE5F7D-9A0D-481D-88C1-311765B8D133}" destId="{A8F81919-47FF-4402-B71F-C496E3BA31C5}" srcOrd="0" destOrd="0" presId="urn:microsoft.com/office/officeart/2018/2/layout/IconVerticalSolidList"/>
    <dgm:cxn modelId="{772E536A-CD80-42FE-B3FE-273D65E97ED6}" type="presOf" srcId="{3D157374-8066-4035-999E-A6880BD26A80}" destId="{0EE6FD97-D65C-4B7E-92B0-CA67A15548FF}" srcOrd="0" destOrd="0" presId="urn:microsoft.com/office/officeart/2018/2/layout/IconVerticalSolidList"/>
    <dgm:cxn modelId="{4E128B82-6BF0-4A81-A6C5-623722DF74EE}" type="presOf" srcId="{BF059F96-7766-49CA-8997-AA23C630962F}" destId="{A993A00D-A25F-4460-B85B-F9B239FAE94F}" srcOrd="0" destOrd="0" presId="urn:microsoft.com/office/officeart/2018/2/layout/IconVerticalSolidList"/>
    <dgm:cxn modelId="{68E0ED9A-B396-4B79-B6BF-599F63DB15C5}" type="presOf" srcId="{DD7DEFB3-6566-441F-AFF0-C980B8F7AAD6}" destId="{B665B0D2-13E4-4DEB-9A0C-A1C3D2DE7ECC}" srcOrd="0" destOrd="0" presId="urn:microsoft.com/office/officeart/2018/2/layout/IconVerticalSolidList"/>
    <dgm:cxn modelId="{19DBC7B5-5CAD-46ED-99B0-6278F32A9AB5}" srcId="{3D157374-8066-4035-999E-A6880BD26A80}" destId="{BF059F96-7766-49CA-8997-AA23C630962F}" srcOrd="1" destOrd="0" parTransId="{FFAB1B5A-2F69-49B8-A970-E65BB9658B50}" sibTransId="{BDADE1CD-5550-4DD3-9B6C-BA8A0E0DCDA5}"/>
    <dgm:cxn modelId="{E8F281C5-10DE-48F7-A37A-86B784B4DB82}" srcId="{3D157374-8066-4035-999E-A6880BD26A80}" destId="{311604D4-BC6F-4344-B2EA-6337D4C11251}" srcOrd="0" destOrd="0" parTransId="{90F62236-1AE4-4041-BBB9-882677AC9ECC}" sibTransId="{26B4A787-CCA6-4786-B5F6-E24BE0AF8D40}"/>
    <dgm:cxn modelId="{5F93DBC6-249C-4D9B-B028-C02B2DEFC1FB}" type="presOf" srcId="{CD495F14-6B16-4FD6-8C1D-965A5AADBC20}" destId="{D273EE2C-FC95-4AA5-AEEC-069779EDE9FC}" srcOrd="0" destOrd="0" presId="urn:microsoft.com/office/officeart/2018/2/layout/IconVerticalSolidList"/>
    <dgm:cxn modelId="{A59419CB-0C6C-4879-8331-6FBA86DC9325}" srcId="{3D157374-8066-4035-999E-A6880BD26A80}" destId="{CD495F14-6B16-4FD6-8C1D-965A5AADBC20}" srcOrd="3" destOrd="0" parTransId="{2D93F1F1-FDCD-479A-9FA7-8F5023908EC1}" sibTransId="{021C6106-7C95-415D-A95D-E5991917DEA9}"/>
    <dgm:cxn modelId="{8EBA81ED-312E-4A7D-9DD8-AF5A4754147F}" type="presOf" srcId="{311604D4-BC6F-4344-B2EA-6337D4C11251}" destId="{9FEE6823-8D57-4127-89C7-D55B1F4CE446}" srcOrd="0" destOrd="0" presId="urn:microsoft.com/office/officeart/2018/2/layout/IconVerticalSolidList"/>
    <dgm:cxn modelId="{99AC83FD-5957-4BF7-86C5-B1E2CDB0A24D}" type="presParOf" srcId="{0EE6FD97-D65C-4B7E-92B0-CA67A15548FF}" destId="{5AADCF77-C270-4EFA-BBBB-B8C088BCCEFF}" srcOrd="0" destOrd="0" presId="urn:microsoft.com/office/officeart/2018/2/layout/IconVerticalSolidList"/>
    <dgm:cxn modelId="{F38E0132-70C0-4941-BAAE-44581CB73B65}" type="presParOf" srcId="{5AADCF77-C270-4EFA-BBBB-B8C088BCCEFF}" destId="{7B954000-4A08-4D70-B726-EE0175AE8244}" srcOrd="0" destOrd="0" presId="urn:microsoft.com/office/officeart/2018/2/layout/IconVerticalSolidList"/>
    <dgm:cxn modelId="{1FB495BF-FB9D-4739-9124-DA516442C44C}" type="presParOf" srcId="{5AADCF77-C270-4EFA-BBBB-B8C088BCCEFF}" destId="{C4567229-590D-4643-9184-63A2F300E1C5}" srcOrd="1" destOrd="0" presId="urn:microsoft.com/office/officeart/2018/2/layout/IconVerticalSolidList"/>
    <dgm:cxn modelId="{E3412E84-3CF2-4831-945E-8E44EE21DCF2}" type="presParOf" srcId="{5AADCF77-C270-4EFA-BBBB-B8C088BCCEFF}" destId="{C7F4041F-F543-4DC6-9903-9376963B5414}" srcOrd="2" destOrd="0" presId="urn:microsoft.com/office/officeart/2018/2/layout/IconVerticalSolidList"/>
    <dgm:cxn modelId="{03C0614C-FD91-46E9-A308-5947330D468A}" type="presParOf" srcId="{5AADCF77-C270-4EFA-BBBB-B8C088BCCEFF}" destId="{9FEE6823-8D57-4127-89C7-D55B1F4CE446}" srcOrd="3" destOrd="0" presId="urn:microsoft.com/office/officeart/2018/2/layout/IconVerticalSolidList"/>
    <dgm:cxn modelId="{5EDB5BAD-5ABA-4FD1-A06A-B5D8B04DEE53}" type="presParOf" srcId="{0EE6FD97-D65C-4B7E-92B0-CA67A15548FF}" destId="{7333E726-63BB-4380-9C1E-F445CE62EEB2}" srcOrd="1" destOrd="0" presId="urn:microsoft.com/office/officeart/2018/2/layout/IconVerticalSolidList"/>
    <dgm:cxn modelId="{2229A37B-23B3-43F8-A40A-9571E761C47F}" type="presParOf" srcId="{0EE6FD97-D65C-4B7E-92B0-CA67A15548FF}" destId="{86FAD8BF-FA32-46BC-8987-7716E8F53DED}" srcOrd="2" destOrd="0" presId="urn:microsoft.com/office/officeart/2018/2/layout/IconVerticalSolidList"/>
    <dgm:cxn modelId="{38D842D4-CC28-403C-AD9B-8229EF987DDE}" type="presParOf" srcId="{86FAD8BF-FA32-46BC-8987-7716E8F53DED}" destId="{1DD3C8A1-06F2-4AB1-9B7C-F14083110FDE}" srcOrd="0" destOrd="0" presId="urn:microsoft.com/office/officeart/2018/2/layout/IconVerticalSolidList"/>
    <dgm:cxn modelId="{F42F8328-AB43-4611-9A5F-F61B76E34F04}" type="presParOf" srcId="{86FAD8BF-FA32-46BC-8987-7716E8F53DED}" destId="{14AA7ABE-9D94-4A76-A9EB-4EC2FBF69217}" srcOrd="1" destOrd="0" presId="urn:microsoft.com/office/officeart/2018/2/layout/IconVerticalSolidList"/>
    <dgm:cxn modelId="{625E8AFA-286F-4733-86A2-99ED9088C76F}" type="presParOf" srcId="{86FAD8BF-FA32-46BC-8987-7716E8F53DED}" destId="{BC31AD3E-5888-4536-8460-0198D83F1D7F}" srcOrd="2" destOrd="0" presId="urn:microsoft.com/office/officeart/2018/2/layout/IconVerticalSolidList"/>
    <dgm:cxn modelId="{E2BC370D-B5C3-4D60-9659-863AE7E33478}" type="presParOf" srcId="{86FAD8BF-FA32-46BC-8987-7716E8F53DED}" destId="{A993A00D-A25F-4460-B85B-F9B239FAE94F}" srcOrd="3" destOrd="0" presId="urn:microsoft.com/office/officeart/2018/2/layout/IconVerticalSolidList"/>
    <dgm:cxn modelId="{DE6DEAF1-D911-456D-A39F-DD03C20F25DC}" type="presParOf" srcId="{0EE6FD97-D65C-4B7E-92B0-CA67A15548FF}" destId="{14FCBD21-3B5A-4ED2-9FFD-A0EA727B1C9C}" srcOrd="3" destOrd="0" presId="urn:microsoft.com/office/officeart/2018/2/layout/IconVerticalSolidList"/>
    <dgm:cxn modelId="{D6B58CC8-20D6-4F54-9535-2D9E77212AF5}" type="presParOf" srcId="{0EE6FD97-D65C-4B7E-92B0-CA67A15548FF}" destId="{CE0991DA-EAB5-4468-937E-817F4F07A77B}" srcOrd="4" destOrd="0" presId="urn:microsoft.com/office/officeart/2018/2/layout/IconVerticalSolidList"/>
    <dgm:cxn modelId="{4FE2C1B0-BCAE-4CBC-B715-997C405ABD3F}" type="presParOf" srcId="{CE0991DA-EAB5-4468-937E-817F4F07A77B}" destId="{6E03C00D-82B3-4D47-BCD3-3DCF3041C073}" srcOrd="0" destOrd="0" presId="urn:microsoft.com/office/officeart/2018/2/layout/IconVerticalSolidList"/>
    <dgm:cxn modelId="{94E60CE1-411E-4548-9276-D45A37EEDBCE}" type="presParOf" srcId="{CE0991DA-EAB5-4468-937E-817F4F07A77B}" destId="{8D47F86E-C4B7-4AE9-AB47-AD51A8EA91E2}" srcOrd="1" destOrd="0" presId="urn:microsoft.com/office/officeart/2018/2/layout/IconVerticalSolidList"/>
    <dgm:cxn modelId="{E11B8A0E-43A0-491F-AEEE-A39BC9A223D3}" type="presParOf" srcId="{CE0991DA-EAB5-4468-937E-817F4F07A77B}" destId="{9C555A11-0970-4E8F-9F92-DF0C62FA75F7}" srcOrd="2" destOrd="0" presId="urn:microsoft.com/office/officeart/2018/2/layout/IconVerticalSolidList"/>
    <dgm:cxn modelId="{4ED989F9-0521-46E2-965D-133F5EC26CE5}" type="presParOf" srcId="{CE0991DA-EAB5-4468-937E-817F4F07A77B}" destId="{3B3FB0F9-C51E-4152-BEA7-F32D740A1A2C}" srcOrd="3" destOrd="0" presId="urn:microsoft.com/office/officeart/2018/2/layout/IconVerticalSolidList"/>
    <dgm:cxn modelId="{533E457D-C3FD-4F1D-9E92-9DA7B06EE852}" type="presParOf" srcId="{0EE6FD97-D65C-4B7E-92B0-CA67A15548FF}" destId="{72AEFD10-E83E-45FC-9F00-C087B9E4528A}" srcOrd="5" destOrd="0" presId="urn:microsoft.com/office/officeart/2018/2/layout/IconVerticalSolidList"/>
    <dgm:cxn modelId="{C4E00881-D873-474A-B3E5-82F050F51BC1}" type="presParOf" srcId="{0EE6FD97-D65C-4B7E-92B0-CA67A15548FF}" destId="{9975095C-1912-4E41-BBBC-44B6AD196D52}" srcOrd="6" destOrd="0" presId="urn:microsoft.com/office/officeart/2018/2/layout/IconVerticalSolidList"/>
    <dgm:cxn modelId="{6843B1B0-0384-4695-AC4E-568A9DA7DBF1}" type="presParOf" srcId="{9975095C-1912-4E41-BBBC-44B6AD196D52}" destId="{D5C93156-633E-421E-AC36-675A81BD80AA}" srcOrd="0" destOrd="0" presId="urn:microsoft.com/office/officeart/2018/2/layout/IconVerticalSolidList"/>
    <dgm:cxn modelId="{A4D92995-1400-4ADA-81F2-DC1DFFD200E4}" type="presParOf" srcId="{9975095C-1912-4E41-BBBC-44B6AD196D52}" destId="{17DEEAF3-49CA-4ADF-A99B-5DA5671B1CA6}" srcOrd="1" destOrd="0" presId="urn:microsoft.com/office/officeart/2018/2/layout/IconVerticalSolidList"/>
    <dgm:cxn modelId="{2E786DF1-C896-4E2E-BBAC-6DF5E291A962}" type="presParOf" srcId="{9975095C-1912-4E41-BBBC-44B6AD196D52}" destId="{D48402A5-F407-4EAF-ACD0-A89F081D10A1}" srcOrd="2" destOrd="0" presId="urn:microsoft.com/office/officeart/2018/2/layout/IconVerticalSolidList"/>
    <dgm:cxn modelId="{5F5A9C81-A090-4571-97DC-4A06FB3FE8A3}" type="presParOf" srcId="{9975095C-1912-4E41-BBBC-44B6AD196D52}" destId="{D273EE2C-FC95-4AA5-AEEC-069779EDE9FC}" srcOrd="3" destOrd="0" presId="urn:microsoft.com/office/officeart/2018/2/layout/IconVerticalSolidList"/>
    <dgm:cxn modelId="{81F137FA-7902-4C13-9FAD-E75E472B5A81}" type="presParOf" srcId="{0EE6FD97-D65C-4B7E-92B0-CA67A15548FF}" destId="{C7924954-665C-4D9F-B12F-F5935343ECDE}" srcOrd="7" destOrd="0" presId="urn:microsoft.com/office/officeart/2018/2/layout/IconVerticalSolidList"/>
    <dgm:cxn modelId="{E87F8BE7-7B57-49B0-BC93-E636624D890B}" type="presParOf" srcId="{0EE6FD97-D65C-4B7E-92B0-CA67A15548FF}" destId="{F2A250C4-BE42-4E51-A7BE-CA4B51EAA60D}" srcOrd="8" destOrd="0" presId="urn:microsoft.com/office/officeart/2018/2/layout/IconVerticalSolidList"/>
    <dgm:cxn modelId="{9F6FC559-921A-4967-AD5D-038D628B4EDD}" type="presParOf" srcId="{F2A250C4-BE42-4E51-A7BE-CA4B51EAA60D}" destId="{8ED1CA92-1D4E-4C90-B6E4-7B131EE70D6E}" srcOrd="0" destOrd="0" presId="urn:microsoft.com/office/officeart/2018/2/layout/IconVerticalSolidList"/>
    <dgm:cxn modelId="{EA7D2F4B-A767-4049-AC85-ACAE5F8BB633}" type="presParOf" srcId="{F2A250C4-BE42-4E51-A7BE-CA4B51EAA60D}" destId="{A9D6D20C-C499-4CF0-AB1A-35862D645B27}" srcOrd="1" destOrd="0" presId="urn:microsoft.com/office/officeart/2018/2/layout/IconVerticalSolidList"/>
    <dgm:cxn modelId="{AAD0C7E8-6F00-4442-8A78-A3C734675787}" type="presParOf" srcId="{F2A250C4-BE42-4E51-A7BE-CA4B51EAA60D}" destId="{9E5FF0CB-B237-4211-9444-6225DBC2F3A6}" srcOrd="2" destOrd="0" presId="urn:microsoft.com/office/officeart/2018/2/layout/IconVerticalSolidList"/>
    <dgm:cxn modelId="{F8E778A3-2606-4286-96F1-E4B9B368CA12}" type="presParOf" srcId="{F2A250C4-BE42-4E51-A7BE-CA4B51EAA60D}" destId="{5F20F44E-8A4C-4FFA-9A90-E38A2FD4DC41}" srcOrd="3" destOrd="0" presId="urn:microsoft.com/office/officeart/2018/2/layout/IconVerticalSolidList"/>
    <dgm:cxn modelId="{B2E36B5D-8D19-4562-B87E-B991E35E2673}" type="presParOf" srcId="{0EE6FD97-D65C-4B7E-92B0-CA67A15548FF}" destId="{04400DC6-5EBF-4D4E-9822-9EC187F01430}" srcOrd="9" destOrd="0" presId="urn:microsoft.com/office/officeart/2018/2/layout/IconVerticalSolidList"/>
    <dgm:cxn modelId="{E1A2EFFE-6D05-4BA2-8A75-1A1033EDEDDF}" type="presParOf" srcId="{0EE6FD97-D65C-4B7E-92B0-CA67A15548FF}" destId="{7F2936EF-D2A0-4C21-B799-3ABC3F15477F}" srcOrd="10" destOrd="0" presId="urn:microsoft.com/office/officeart/2018/2/layout/IconVerticalSolidList"/>
    <dgm:cxn modelId="{0524D06B-020C-4713-BC5B-0DA7EAB442F6}" type="presParOf" srcId="{7F2936EF-D2A0-4C21-B799-3ABC3F15477F}" destId="{0B4A5374-927D-409F-AE0A-45CEE8AE1321}" srcOrd="0" destOrd="0" presId="urn:microsoft.com/office/officeart/2018/2/layout/IconVerticalSolidList"/>
    <dgm:cxn modelId="{359CB6A1-D0E0-49F9-AD07-6D0C2A9813BC}" type="presParOf" srcId="{7F2936EF-D2A0-4C21-B799-3ABC3F15477F}" destId="{E8A2DD05-446A-4E96-943C-EE2961975D67}" srcOrd="1" destOrd="0" presId="urn:microsoft.com/office/officeart/2018/2/layout/IconVerticalSolidList"/>
    <dgm:cxn modelId="{BA4D94D8-4D33-4DC6-866F-2208F6D7E35C}" type="presParOf" srcId="{7F2936EF-D2A0-4C21-B799-3ABC3F15477F}" destId="{97AD3EC8-9AF4-48D2-89FA-0E859444903F}" srcOrd="2" destOrd="0" presId="urn:microsoft.com/office/officeart/2018/2/layout/IconVerticalSolidList"/>
    <dgm:cxn modelId="{7C8E8853-7685-41F2-8A5A-4B4256310BC4}" type="presParOf" srcId="{7F2936EF-D2A0-4C21-B799-3ABC3F15477F}" destId="{A8F81919-47FF-4402-B71F-C496E3BA31C5}" srcOrd="3" destOrd="0" presId="urn:microsoft.com/office/officeart/2018/2/layout/IconVerticalSolidList"/>
    <dgm:cxn modelId="{187053B5-9BCE-4AB7-8A70-3690009D6F67}" type="presParOf" srcId="{0EE6FD97-D65C-4B7E-92B0-CA67A15548FF}" destId="{721FC6EB-2B27-4EAE-9FBD-158E25D35AC1}" srcOrd="11" destOrd="0" presId="urn:microsoft.com/office/officeart/2018/2/layout/IconVerticalSolidList"/>
    <dgm:cxn modelId="{3CFFCFC7-F7E5-4D7C-BC39-81E2EEBFE30B}" type="presParOf" srcId="{0EE6FD97-D65C-4B7E-92B0-CA67A15548FF}" destId="{2D025929-65BB-4E2A-9B9A-E027ED35B7B6}" srcOrd="12" destOrd="0" presId="urn:microsoft.com/office/officeart/2018/2/layout/IconVerticalSolidList"/>
    <dgm:cxn modelId="{A29E2F3C-A377-4E14-9922-4E62AA3879EB}" type="presParOf" srcId="{2D025929-65BB-4E2A-9B9A-E027ED35B7B6}" destId="{898D934C-FC62-43AD-857F-367DBAB85850}" srcOrd="0" destOrd="0" presId="urn:microsoft.com/office/officeart/2018/2/layout/IconVerticalSolidList"/>
    <dgm:cxn modelId="{7469E82A-BF3B-4E8A-A065-6F0E860B88ED}" type="presParOf" srcId="{2D025929-65BB-4E2A-9B9A-E027ED35B7B6}" destId="{2C447BAE-0AE6-4E9E-8404-3C5D65B2F6AA}" srcOrd="1" destOrd="0" presId="urn:microsoft.com/office/officeart/2018/2/layout/IconVerticalSolidList"/>
    <dgm:cxn modelId="{9EB22C59-EE0A-4A74-A4CF-09F95D761767}" type="presParOf" srcId="{2D025929-65BB-4E2A-9B9A-E027ED35B7B6}" destId="{A34C746E-D015-4DD4-9305-F550AAA2F557}" srcOrd="2" destOrd="0" presId="urn:microsoft.com/office/officeart/2018/2/layout/IconVerticalSolidList"/>
    <dgm:cxn modelId="{3128E6D2-0512-4A94-83A4-E27544B3807F}" type="presParOf" srcId="{2D025929-65BB-4E2A-9B9A-E027ED35B7B6}" destId="{B665B0D2-13E4-4DEB-9A0C-A1C3D2DE7EC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D157374-8066-4035-999E-A6880BD26A80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11604D4-BC6F-4344-B2EA-6337D4C112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Parking</a:t>
          </a:r>
        </a:p>
      </dgm:t>
    </dgm:pt>
    <dgm:pt modelId="{90F62236-1AE4-4041-BBB9-882677AC9ECC}" type="parTrans" cxnId="{E8F281C5-10DE-48F7-A37A-86B784B4DB82}">
      <dgm:prSet/>
      <dgm:spPr/>
      <dgm:t>
        <a:bodyPr/>
        <a:lstStyle/>
        <a:p>
          <a:endParaRPr lang="en-US"/>
        </a:p>
      </dgm:t>
    </dgm:pt>
    <dgm:pt modelId="{26B4A787-CCA6-4786-B5F6-E24BE0AF8D40}" type="sibTrans" cxnId="{E8F281C5-10DE-48F7-A37A-86B784B4DB82}">
      <dgm:prSet/>
      <dgm:spPr/>
      <dgm:t>
        <a:bodyPr/>
        <a:lstStyle/>
        <a:p>
          <a:endParaRPr lang="en-US"/>
        </a:p>
      </dgm:t>
    </dgm:pt>
    <dgm:pt modelId="{BF059F96-7766-49CA-8997-AA23C63096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Walkthrough accessing rosters online</a:t>
          </a:r>
        </a:p>
      </dgm:t>
    </dgm:pt>
    <dgm:pt modelId="{FFAB1B5A-2F69-49B8-A970-E65BB9658B50}" type="parTrans" cxnId="{19DBC7B5-5CAD-46ED-99B0-6278F32A9AB5}">
      <dgm:prSet/>
      <dgm:spPr/>
      <dgm:t>
        <a:bodyPr/>
        <a:lstStyle/>
        <a:p>
          <a:endParaRPr lang="en-US"/>
        </a:p>
      </dgm:t>
    </dgm:pt>
    <dgm:pt modelId="{BDADE1CD-5550-4DD3-9B6C-BA8A0E0DCDA5}" type="sibTrans" cxnId="{19DBC7B5-5CAD-46ED-99B0-6278F32A9AB5}">
      <dgm:prSet/>
      <dgm:spPr/>
      <dgm:t>
        <a:bodyPr/>
        <a:lstStyle/>
        <a:p>
          <a:endParaRPr lang="en-US"/>
        </a:p>
      </dgm:t>
    </dgm:pt>
    <dgm:pt modelId="{54490F61-75C1-4983-BB84-BE905189039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Backup for when technology fails</a:t>
          </a:r>
        </a:p>
      </dgm:t>
    </dgm:pt>
    <dgm:pt modelId="{52A301D5-3F6E-4249-9FC3-5B4F1C7BC732}" type="parTrans" cxnId="{C269C338-F4FE-43DC-B355-DB06521AF343}">
      <dgm:prSet/>
      <dgm:spPr/>
      <dgm:t>
        <a:bodyPr/>
        <a:lstStyle/>
        <a:p>
          <a:endParaRPr lang="en-US"/>
        </a:p>
      </dgm:t>
    </dgm:pt>
    <dgm:pt modelId="{ECC6E780-8747-4FC5-AFC8-2CA7962DE39F}" type="sibTrans" cxnId="{C269C338-F4FE-43DC-B355-DB06521AF343}">
      <dgm:prSet/>
      <dgm:spPr/>
      <dgm:t>
        <a:bodyPr/>
        <a:lstStyle/>
        <a:p>
          <a:endParaRPr lang="en-US"/>
        </a:p>
      </dgm:t>
    </dgm:pt>
    <dgm:pt modelId="{8A2C6320-A552-4610-8791-B5C34E7A62B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Pickup supplies and handouts</a:t>
          </a:r>
        </a:p>
      </dgm:t>
    </dgm:pt>
    <dgm:pt modelId="{D2747A38-B4DE-4411-863E-9C655703BFDF}" type="parTrans" cxnId="{407B9828-D63A-42C1-B78B-81B6FE0815C1}">
      <dgm:prSet/>
      <dgm:spPr/>
      <dgm:t>
        <a:bodyPr/>
        <a:lstStyle/>
        <a:p>
          <a:endParaRPr lang="en-US"/>
        </a:p>
      </dgm:t>
    </dgm:pt>
    <dgm:pt modelId="{3D2A293A-EFB6-4B50-8CEF-8876C73ACD5C}" type="sibTrans" cxnId="{407B9828-D63A-42C1-B78B-81B6FE0815C1}">
      <dgm:prSet/>
      <dgm:spPr/>
      <dgm:t>
        <a:bodyPr/>
        <a:lstStyle/>
        <a:p>
          <a:endParaRPr lang="en-US"/>
        </a:p>
      </dgm:t>
    </dgm:pt>
    <dgm:pt modelId="{B179C56F-D7BC-465E-91F5-82226657E6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Complete paperwork</a:t>
          </a:r>
        </a:p>
      </dgm:t>
    </dgm:pt>
    <dgm:pt modelId="{5ED60FBF-1A24-4366-83BB-9E726799192A}" type="parTrans" cxnId="{9CD2CE11-AE30-44CC-981D-39F4B2AB3604}">
      <dgm:prSet/>
      <dgm:spPr/>
      <dgm:t>
        <a:bodyPr/>
        <a:lstStyle/>
        <a:p>
          <a:endParaRPr lang="en-US"/>
        </a:p>
      </dgm:t>
    </dgm:pt>
    <dgm:pt modelId="{BD88A441-EC1C-4B78-A9F9-80D26DA1C1E3}" type="sibTrans" cxnId="{9CD2CE11-AE30-44CC-981D-39F4B2AB3604}">
      <dgm:prSet/>
      <dgm:spPr/>
      <dgm:t>
        <a:bodyPr/>
        <a:lstStyle/>
        <a:p>
          <a:endParaRPr lang="en-US"/>
        </a:p>
      </dgm:t>
    </dgm:pt>
    <dgm:pt modelId="{68C82E9E-89BC-4D08-8266-EC49C737000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Staff</a:t>
          </a:r>
        </a:p>
      </dgm:t>
    </dgm:pt>
    <dgm:pt modelId="{4BB5E7EC-DA3A-4761-947C-6F60F3258C5D}" type="parTrans" cxnId="{9DDED3C9-E089-4FD7-B41B-B1EE739E7C2C}">
      <dgm:prSet/>
      <dgm:spPr/>
      <dgm:t>
        <a:bodyPr/>
        <a:lstStyle/>
        <a:p>
          <a:endParaRPr lang="en-US"/>
        </a:p>
      </dgm:t>
    </dgm:pt>
    <dgm:pt modelId="{810D66D7-9BF9-4B84-977A-6A0A271CD2F8}" type="sibTrans" cxnId="{9DDED3C9-E089-4FD7-B41B-B1EE739E7C2C}">
      <dgm:prSet/>
      <dgm:spPr/>
      <dgm:t>
        <a:bodyPr/>
        <a:lstStyle/>
        <a:p>
          <a:endParaRPr lang="en-US"/>
        </a:p>
      </dgm:t>
    </dgm:pt>
    <dgm:pt modelId="{FA7CE049-4BB2-48C7-8199-F3B4B331EF6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Lesson plans filed in main office for days missed</a:t>
          </a:r>
        </a:p>
      </dgm:t>
    </dgm:pt>
    <dgm:pt modelId="{A8DAB226-F944-468D-8DB8-9197D463CA23}" type="parTrans" cxnId="{48188C0B-B8B3-46AC-9F05-367FC511A94E}">
      <dgm:prSet/>
      <dgm:spPr/>
      <dgm:t>
        <a:bodyPr/>
        <a:lstStyle/>
        <a:p>
          <a:endParaRPr lang="en-US"/>
        </a:p>
      </dgm:t>
    </dgm:pt>
    <dgm:pt modelId="{34A283AF-993B-4B12-8FE1-E0C35150E51C}" type="sibTrans" cxnId="{48188C0B-B8B3-46AC-9F05-367FC511A94E}">
      <dgm:prSet/>
      <dgm:spPr/>
      <dgm:t>
        <a:bodyPr/>
        <a:lstStyle/>
        <a:p>
          <a:endParaRPr lang="en-US"/>
        </a:p>
      </dgm:t>
    </dgm:pt>
    <dgm:pt modelId="{0EE6FD97-D65C-4B7E-92B0-CA67A15548FF}" type="pres">
      <dgm:prSet presAssocID="{3D157374-8066-4035-999E-A6880BD26A80}" presName="root" presStyleCnt="0">
        <dgm:presLayoutVars>
          <dgm:dir/>
          <dgm:resizeHandles val="exact"/>
        </dgm:presLayoutVars>
      </dgm:prSet>
      <dgm:spPr/>
    </dgm:pt>
    <dgm:pt modelId="{A86654A0-6FA3-42D0-A172-716EBBE01FDD}" type="pres">
      <dgm:prSet presAssocID="{B179C56F-D7BC-465E-91F5-82226657E65A}" presName="compNode" presStyleCnt="0"/>
      <dgm:spPr/>
    </dgm:pt>
    <dgm:pt modelId="{72B1E239-9A34-49EB-A68C-04C55346D530}" type="pres">
      <dgm:prSet presAssocID="{B179C56F-D7BC-465E-91F5-82226657E65A}" presName="bgRect" presStyleLbl="bgShp" presStyleIdx="0" presStyleCnt="7"/>
      <dgm:spPr/>
    </dgm:pt>
    <dgm:pt modelId="{A01C7941-E133-4D2B-8398-FF7238331195}" type="pres">
      <dgm:prSet presAssocID="{B179C56F-D7BC-465E-91F5-82226657E65A}" presName="iconRect" presStyleLbl="node1" presStyleIdx="0" presStyleCnt="7"/>
      <dgm:spPr/>
    </dgm:pt>
    <dgm:pt modelId="{E01B6124-58C6-4945-8A71-F7907D31AB98}" type="pres">
      <dgm:prSet presAssocID="{B179C56F-D7BC-465E-91F5-82226657E65A}" presName="spaceRect" presStyleCnt="0"/>
      <dgm:spPr/>
    </dgm:pt>
    <dgm:pt modelId="{49B6A311-97B2-492D-AD23-7EB2E232D445}" type="pres">
      <dgm:prSet presAssocID="{B179C56F-D7BC-465E-91F5-82226657E65A}" presName="parTx" presStyleLbl="revTx" presStyleIdx="0" presStyleCnt="7">
        <dgm:presLayoutVars>
          <dgm:chMax val="0"/>
          <dgm:chPref val="0"/>
        </dgm:presLayoutVars>
      </dgm:prSet>
      <dgm:spPr/>
    </dgm:pt>
    <dgm:pt modelId="{9BA14820-F49C-4250-AB15-BFC41979570D}" type="pres">
      <dgm:prSet presAssocID="{BD88A441-EC1C-4B78-A9F9-80D26DA1C1E3}" presName="sibTrans" presStyleCnt="0"/>
      <dgm:spPr/>
    </dgm:pt>
    <dgm:pt modelId="{BDBEF633-036C-41DA-9BDB-61A35CF6B338}" type="pres">
      <dgm:prSet presAssocID="{68C82E9E-89BC-4D08-8266-EC49C7370002}" presName="compNode" presStyleCnt="0"/>
      <dgm:spPr/>
    </dgm:pt>
    <dgm:pt modelId="{47B2996F-6A4A-4A0E-8EF5-8E2AFF6DCFA8}" type="pres">
      <dgm:prSet presAssocID="{68C82E9E-89BC-4D08-8266-EC49C7370002}" presName="bgRect" presStyleLbl="bgShp" presStyleIdx="1" presStyleCnt="7"/>
      <dgm:spPr/>
    </dgm:pt>
    <dgm:pt modelId="{374072FC-06CF-4D17-A8C9-0FD330D86082}" type="pres">
      <dgm:prSet presAssocID="{68C82E9E-89BC-4D08-8266-EC49C7370002}" presName="iconRect" presStyleLbl="node1" presStyleIdx="1" presStyleCnt="7"/>
      <dgm:spPr/>
    </dgm:pt>
    <dgm:pt modelId="{DAEDDD2F-6E08-4DB1-AF5F-219498027BFD}" type="pres">
      <dgm:prSet presAssocID="{68C82E9E-89BC-4D08-8266-EC49C7370002}" presName="spaceRect" presStyleCnt="0"/>
      <dgm:spPr/>
    </dgm:pt>
    <dgm:pt modelId="{6FD80F02-563F-4E38-840C-CDE2F78323B4}" type="pres">
      <dgm:prSet presAssocID="{68C82E9E-89BC-4D08-8266-EC49C7370002}" presName="parTx" presStyleLbl="revTx" presStyleIdx="1" presStyleCnt="7">
        <dgm:presLayoutVars>
          <dgm:chMax val="0"/>
          <dgm:chPref val="0"/>
        </dgm:presLayoutVars>
      </dgm:prSet>
      <dgm:spPr/>
    </dgm:pt>
    <dgm:pt modelId="{13B5585E-4242-416E-9CA7-A7A506079A6F}" type="pres">
      <dgm:prSet presAssocID="{810D66D7-9BF9-4B84-977A-6A0A271CD2F8}" presName="sibTrans" presStyleCnt="0"/>
      <dgm:spPr/>
    </dgm:pt>
    <dgm:pt modelId="{5AADCF77-C270-4EFA-BBBB-B8C088BCCEFF}" type="pres">
      <dgm:prSet presAssocID="{311604D4-BC6F-4344-B2EA-6337D4C11251}" presName="compNode" presStyleCnt="0"/>
      <dgm:spPr/>
    </dgm:pt>
    <dgm:pt modelId="{7B954000-4A08-4D70-B726-EE0175AE8244}" type="pres">
      <dgm:prSet presAssocID="{311604D4-BC6F-4344-B2EA-6337D4C11251}" presName="bgRect" presStyleLbl="bgShp" presStyleIdx="2" presStyleCnt="7"/>
      <dgm:spPr/>
    </dgm:pt>
    <dgm:pt modelId="{C4567229-590D-4643-9184-63A2F300E1C5}" type="pres">
      <dgm:prSet presAssocID="{311604D4-BC6F-4344-B2EA-6337D4C11251}" presName="iconRect" presStyleLbl="node1" presStyleIdx="2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C7F4041F-F543-4DC6-9903-9376963B5414}" type="pres">
      <dgm:prSet presAssocID="{311604D4-BC6F-4344-B2EA-6337D4C11251}" presName="spaceRect" presStyleCnt="0"/>
      <dgm:spPr/>
    </dgm:pt>
    <dgm:pt modelId="{9FEE6823-8D57-4127-89C7-D55B1F4CE446}" type="pres">
      <dgm:prSet presAssocID="{311604D4-BC6F-4344-B2EA-6337D4C11251}" presName="parTx" presStyleLbl="revTx" presStyleIdx="2" presStyleCnt="7">
        <dgm:presLayoutVars>
          <dgm:chMax val="0"/>
          <dgm:chPref val="0"/>
        </dgm:presLayoutVars>
      </dgm:prSet>
      <dgm:spPr/>
    </dgm:pt>
    <dgm:pt modelId="{7333E726-63BB-4380-9C1E-F445CE62EEB2}" type="pres">
      <dgm:prSet presAssocID="{26B4A787-CCA6-4786-B5F6-E24BE0AF8D40}" presName="sibTrans" presStyleCnt="0"/>
      <dgm:spPr/>
    </dgm:pt>
    <dgm:pt modelId="{86FAD8BF-FA32-46BC-8987-7716E8F53DED}" type="pres">
      <dgm:prSet presAssocID="{BF059F96-7766-49CA-8997-AA23C630962F}" presName="compNode" presStyleCnt="0"/>
      <dgm:spPr/>
    </dgm:pt>
    <dgm:pt modelId="{1DD3C8A1-06F2-4AB1-9B7C-F14083110FDE}" type="pres">
      <dgm:prSet presAssocID="{BF059F96-7766-49CA-8997-AA23C630962F}" presName="bgRect" presStyleLbl="bgShp" presStyleIdx="3" presStyleCnt="7"/>
      <dgm:spPr/>
    </dgm:pt>
    <dgm:pt modelId="{14AA7ABE-9D94-4A76-A9EB-4EC2FBF69217}" type="pres">
      <dgm:prSet presAssocID="{BF059F96-7766-49CA-8997-AA23C630962F}" presName="iconRect" presStyleLbl="node1" presStyleIdx="3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BC31AD3E-5888-4536-8460-0198D83F1D7F}" type="pres">
      <dgm:prSet presAssocID="{BF059F96-7766-49CA-8997-AA23C630962F}" presName="spaceRect" presStyleCnt="0"/>
      <dgm:spPr/>
    </dgm:pt>
    <dgm:pt modelId="{A993A00D-A25F-4460-B85B-F9B239FAE94F}" type="pres">
      <dgm:prSet presAssocID="{BF059F96-7766-49CA-8997-AA23C630962F}" presName="parTx" presStyleLbl="revTx" presStyleIdx="3" presStyleCnt="7">
        <dgm:presLayoutVars>
          <dgm:chMax val="0"/>
          <dgm:chPref val="0"/>
        </dgm:presLayoutVars>
      </dgm:prSet>
      <dgm:spPr/>
    </dgm:pt>
    <dgm:pt modelId="{14FCBD21-3B5A-4ED2-9FFD-A0EA727B1C9C}" type="pres">
      <dgm:prSet presAssocID="{BDADE1CD-5550-4DD3-9B6C-BA8A0E0DCDA5}" presName="sibTrans" presStyleCnt="0"/>
      <dgm:spPr/>
    </dgm:pt>
    <dgm:pt modelId="{CE0991DA-EAB5-4468-937E-817F4F07A77B}" type="pres">
      <dgm:prSet presAssocID="{54490F61-75C1-4983-BB84-BE905189039A}" presName="compNode" presStyleCnt="0"/>
      <dgm:spPr/>
    </dgm:pt>
    <dgm:pt modelId="{6E03C00D-82B3-4D47-BCD3-3DCF3041C073}" type="pres">
      <dgm:prSet presAssocID="{54490F61-75C1-4983-BB84-BE905189039A}" presName="bgRect" presStyleLbl="bgShp" presStyleIdx="4" presStyleCnt="7"/>
      <dgm:spPr/>
    </dgm:pt>
    <dgm:pt modelId="{8D47F86E-C4B7-4AE9-AB47-AD51A8EA91E2}" type="pres">
      <dgm:prSet presAssocID="{54490F61-75C1-4983-BB84-BE905189039A}" presName="iconRect" presStyleLbl="node1" presStyleIdx="4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9C555A11-0970-4E8F-9F92-DF0C62FA75F7}" type="pres">
      <dgm:prSet presAssocID="{54490F61-75C1-4983-BB84-BE905189039A}" presName="spaceRect" presStyleCnt="0"/>
      <dgm:spPr/>
    </dgm:pt>
    <dgm:pt modelId="{3B3FB0F9-C51E-4152-BEA7-F32D740A1A2C}" type="pres">
      <dgm:prSet presAssocID="{54490F61-75C1-4983-BB84-BE905189039A}" presName="parTx" presStyleLbl="revTx" presStyleIdx="4" presStyleCnt="7">
        <dgm:presLayoutVars>
          <dgm:chMax val="0"/>
          <dgm:chPref val="0"/>
        </dgm:presLayoutVars>
      </dgm:prSet>
      <dgm:spPr/>
    </dgm:pt>
    <dgm:pt modelId="{72AEFD10-E83E-45FC-9F00-C087B9E4528A}" type="pres">
      <dgm:prSet presAssocID="{ECC6E780-8747-4FC5-AFC8-2CA7962DE39F}" presName="sibTrans" presStyleCnt="0"/>
      <dgm:spPr/>
    </dgm:pt>
    <dgm:pt modelId="{72E01297-39F4-4BAF-A66A-74733FDCC681}" type="pres">
      <dgm:prSet presAssocID="{FA7CE049-4BB2-48C7-8199-F3B4B331EF6B}" presName="compNode" presStyleCnt="0"/>
      <dgm:spPr/>
    </dgm:pt>
    <dgm:pt modelId="{20C137AC-072E-4A07-BC77-E3FB0DAFCB57}" type="pres">
      <dgm:prSet presAssocID="{FA7CE049-4BB2-48C7-8199-F3B4B331EF6B}" presName="bgRect" presStyleLbl="bgShp" presStyleIdx="5" presStyleCnt="7"/>
      <dgm:spPr/>
    </dgm:pt>
    <dgm:pt modelId="{B35B3237-B4D3-42DD-B982-0ED347A404DB}" type="pres">
      <dgm:prSet presAssocID="{FA7CE049-4BB2-48C7-8199-F3B4B331EF6B}" presName="iconRect" presStyleLbl="node1" presStyleIdx="5" presStyleCnt="7"/>
      <dgm:spPr/>
    </dgm:pt>
    <dgm:pt modelId="{FAEE73DA-A416-47F4-9E1E-4C9465637917}" type="pres">
      <dgm:prSet presAssocID="{FA7CE049-4BB2-48C7-8199-F3B4B331EF6B}" presName="spaceRect" presStyleCnt="0"/>
      <dgm:spPr/>
    </dgm:pt>
    <dgm:pt modelId="{D9A88E9D-ADC6-428B-99BF-C4BCF146E247}" type="pres">
      <dgm:prSet presAssocID="{FA7CE049-4BB2-48C7-8199-F3B4B331EF6B}" presName="parTx" presStyleLbl="revTx" presStyleIdx="5" presStyleCnt="7">
        <dgm:presLayoutVars>
          <dgm:chMax val="0"/>
          <dgm:chPref val="0"/>
        </dgm:presLayoutVars>
      </dgm:prSet>
      <dgm:spPr/>
    </dgm:pt>
    <dgm:pt modelId="{6692A9CC-F0E9-4B61-A4B3-634D9F5D85FA}" type="pres">
      <dgm:prSet presAssocID="{34A283AF-993B-4B12-8FE1-E0C35150E51C}" presName="sibTrans" presStyleCnt="0"/>
      <dgm:spPr/>
    </dgm:pt>
    <dgm:pt modelId="{F2A250C4-BE42-4E51-A7BE-CA4B51EAA60D}" type="pres">
      <dgm:prSet presAssocID="{8A2C6320-A552-4610-8791-B5C34E7A62B2}" presName="compNode" presStyleCnt="0"/>
      <dgm:spPr/>
    </dgm:pt>
    <dgm:pt modelId="{8ED1CA92-1D4E-4C90-B6E4-7B131EE70D6E}" type="pres">
      <dgm:prSet presAssocID="{8A2C6320-A552-4610-8791-B5C34E7A62B2}" presName="bgRect" presStyleLbl="bgShp" presStyleIdx="6" presStyleCnt="7"/>
      <dgm:spPr/>
    </dgm:pt>
    <dgm:pt modelId="{A9D6D20C-C499-4CF0-AB1A-35862D645B27}" type="pres">
      <dgm:prSet presAssocID="{8A2C6320-A552-4610-8791-B5C34E7A62B2}" presName="iconRect" presStyleLbl="node1" presStyleIdx="6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re"/>
        </a:ext>
      </dgm:extLst>
    </dgm:pt>
    <dgm:pt modelId="{9E5FF0CB-B237-4211-9444-6225DBC2F3A6}" type="pres">
      <dgm:prSet presAssocID="{8A2C6320-A552-4610-8791-B5C34E7A62B2}" presName="spaceRect" presStyleCnt="0"/>
      <dgm:spPr/>
    </dgm:pt>
    <dgm:pt modelId="{5F20F44E-8A4C-4FFA-9A90-E38A2FD4DC41}" type="pres">
      <dgm:prSet presAssocID="{8A2C6320-A552-4610-8791-B5C34E7A62B2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4BC9160A-785A-425F-995B-5305630039FF}" type="presOf" srcId="{54490F61-75C1-4983-BB84-BE905189039A}" destId="{3B3FB0F9-C51E-4152-BEA7-F32D740A1A2C}" srcOrd="0" destOrd="0" presId="urn:microsoft.com/office/officeart/2018/2/layout/IconVerticalSolidList"/>
    <dgm:cxn modelId="{48188C0B-B8B3-46AC-9F05-367FC511A94E}" srcId="{3D157374-8066-4035-999E-A6880BD26A80}" destId="{FA7CE049-4BB2-48C7-8199-F3B4B331EF6B}" srcOrd="5" destOrd="0" parTransId="{A8DAB226-F944-468D-8DB8-9197D463CA23}" sibTransId="{34A283AF-993B-4B12-8FE1-E0C35150E51C}"/>
    <dgm:cxn modelId="{9CD2CE11-AE30-44CC-981D-39F4B2AB3604}" srcId="{3D157374-8066-4035-999E-A6880BD26A80}" destId="{B179C56F-D7BC-465E-91F5-82226657E65A}" srcOrd="0" destOrd="0" parTransId="{5ED60FBF-1A24-4366-83BB-9E726799192A}" sibTransId="{BD88A441-EC1C-4B78-A9F9-80D26DA1C1E3}"/>
    <dgm:cxn modelId="{407B9828-D63A-42C1-B78B-81B6FE0815C1}" srcId="{3D157374-8066-4035-999E-A6880BD26A80}" destId="{8A2C6320-A552-4610-8791-B5C34E7A62B2}" srcOrd="6" destOrd="0" parTransId="{D2747A38-B4DE-4411-863E-9C655703BFDF}" sibTransId="{3D2A293A-EFB6-4B50-8CEF-8876C73ACD5C}"/>
    <dgm:cxn modelId="{C269C338-F4FE-43DC-B355-DB06521AF343}" srcId="{3D157374-8066-4035-999E-A6880BD26A80}" destId="{54490F61-75C1-4983-BB84-BE905189039A}" srcOrd="4" destOrd="0" parTransId="{52A301D5-3F6E-4249-9FC3-5B4F1C7BC732}" sibTransId="{ECC6E780-8747-4FC5-AFC8-2CA7962DE39F}"/>
    <dgm:cxn modelId="{9E33E15E-B58A-46ED-9A7F-BFD90FBB0871}" type="presOf" srcId="{FA7CE049-4BB2-48C7-8199-F3B4B331EF6B}" destId="{D9A88E9D-ADC6-428B-99BF-C4BCF146E247}" srcOrd="0" destOrd="0" presId="urn:microsoft.com/office/officeart/2018/2/layout/IconVerticalSolidList"/>
    <dgm:cxn modelId="{4D071E66-C0E3-4240-979B-FF82162728B7}" type="presOf" srcId="{8A2C6320-A552-4610-8791-B5C34E7A62B2}" destId="{5F20F44E-8A4C-4FFA-9A90-E38A2FD4DC41}" srcOrd="0" destOrd="0" presId="urn:microsoft.com/office/officeart/2018/2/layout/IconVerticalSolidList"/>
    <dgm:cxn modelId="{772E536A-CD80-42FE-B3FE-273D65E97ED6}" type="presOf" srcId="{3D157374-8066-4035-999E-A6880BD26A80}" destId="{0EE6FD97-D65C-4B7E-92B0-CA67A15548FF}" srcOrd="0" destOrd="0" presId="urn:microsoft.com/office/officeart/2018/2/layout/IconVerticalSolidList"/>
    <dgm:cxn modelId="{4E128B82-6BF0-4A81-A6C5-623722DF74EE}" type="presOf" srcId="{BF059F96-7766-49CA-8997-AA23C630962F}" destId="{A993A00D-A25F-4460-B85B-F9B239FAE94F}" srcOrd="0" destOrd="0" presId="urn:microsoft.com/office/officeart/2018/2/layout/IconVerticalSolidList"/>
    <dgm:cxn modelId="{218E8689-6BC8-4E2C-97BC-A8201137CFB2}" type="presOf" srcId="{B179C56F-D7BC-465E-91F5-82226657E65A}" destId="{49B6A311-97B2-492D-AD23-7EB2E232D445}" srcOrd="0" destOrd="0" presId="urn:microsoft.com/office/officeart/2018/2/layout/IconVerticalSolidList"/>
    <dgm:cxn modelId="{19DBC7B5-5CAD-46ED-99B0-6278F32A9AB5}" srcId="{3D157374-8066-4035-999E-A6880BD26A80}" destId="{BF059F96-7766-49CA-8997-AA23C630962F}" srcOrd="3" destOrd="0" parTransId="{FFAB1B5A-2F69-49B8-A970-E65BB9658B50}" sibTransId="{BDADE1CD-5550-4DD3-9B6C-BA8A0E0DCDA5}"/>
    <dgm:cxn modelId="{2B21A0BC-390C-4F7E-ADC9-8E249D9DE03C}" type="presOf" srcId="{68C82E9E-89BC-4D08-8266-EC49C7370002}" destId="{6FD80F02-563F-4E38-840C-CDE2F78323B4}" srcOrd="0" destOrd="0" presId="urn:microsoft.com/office/officeart/2018/2/layout/IconVerticalSolidList"/>
    <dgm:cxn modelId="{E8F281C5-10DE-48F7-A37A-86B784B4DB82}" srcId="{3D157374-8066-4035-999E-A6880BD26A80}" destId="{311604D4-BC6F-4344-B2EA-6337D4C11251}" srcOrd="2" destOrd="0" parTransId="{90F62236-1AE4-4041-BBB9-882677AC9ECC}" sibTransId="{26B4A787-CCA6-4786-B5F6-E24BE0AF8D40}"/>
    <dgm:cxn modelId="{9DDED3C9-E089-4FD7-B41B-B1EE739E7C2C}" srcId="{3D157374-8066-4035-999E-A6880BD26A80}" destId="{68C82E9E-89BC-4D08-8266-EC49C7370002}" srcOrd="1" destOrd="0" parTransId="{4BB5E7EC-DA3A-4761-947C-6F60F3258C5D}" sibTransId="{810D66D7-9BF9-4B84-977A-6A0A271CD2F8}"/>
    <dgm:cxn modelId="{8EBA81ED-312E-4A7D-9DD8-AF5A4754147F}" type="presOf" srcId="{311604D4-BC6F-4344-B2EA-6337D4C11251}" destId="{9FEE6823-8D57-4127-89C7-D55B1F4CE446}" srcOrd="0" destOrd="0" presId="urn:microsoft.com/office/officeart/2018/2/layout/IconVerticalSolidList"/>
    <dgm:cxn modelId="{C2F72B63-DD9B-40A1-BE43-04E003F3DD06}" type="presParOf" srcId="{0EE6FD97-D65C-4B7E-92B0-CA67A15548FF}" destId="{A86654A0-6FA3-42D0-A172-716EBBE01FDD}" srcOrd="0" destOrd="0" presId="urn:microsoft.com/office/officeart/2018/2/layout/IconVerticalSolidList"/>
    <dgm:cxn modelId="{0FFA1EA5-8CA5-432C-83B8-812F342F38DA}" type="presParOf" srcId="{A86654A0-6FA3-42D0-A172-716EBBE01FDD}" destId="{72B1E239-9A34-49EB-A68C-04C55346D530}" srcOrd="0" destOrd="0" presId="urn:microsoft.com/office/officeart/2018/2/layout/IconVerticalSolidList"/>
    <dgm:cxn modelId="{9E0487EA-EDC7-48AD-905A-5C5BF3782B85}" type="presParOf" srcId="{A86654A0-6FA3-42D0-A172-716EBBE01FDD}" destId="{A01C7941-E133-4D2B-8398-FF7238331195}" srcOrd="1" destOrd="0" presId="urn:microsoft.com/office/officeart/2018/2/layout/IconVerticalSolidList"/>
    <dgm:cxn modelId="{4E75A0F0-ADAA-48DD-BE2A-7CC63B09A8D0}" type="presParOf" srcId="{A86654A0-6FA3-42D0-A172-716EBBE01FDD}" destId="{E01B6124-58C6-4945-8A71-F7907D31AB98}" srcOrd="2" destOrd="0" presId="urn:microsoft.com/office/officeart/2018/2/layout/IconVerticalSolidList"/>
    <dgm:cxn modelId="{0B477AA2-BC1E-4EA9-9B69-127EDAB9385B}" type="presParOf" srcId="{A86654A0-6FA3-42D0-A172-716EBBE01FDD}" destId="{49B6A311-97B2-492D-AD23-7EB2E232D445}" srcOrd="3" destOrd="0" presId="urn:microsoft.com/office/officeart/2018/2/layout/IconVerticalSolidList"/>
    <dgm:cxn modelId="{AA08E496-CC95-4CE3-A3A5-4FE531353107}" type="presParOf" srcId="{0EE6FD97-D65C-4B7E-92B0-CA67A15548FF}" destId="{9BA14820-F49C-4250-AB15-BFC41979570D}" srcOrd="1" destOrd="0" presId="urn:microsoft.com/office/officeart/2018/2/layout/IconVerticalSolidList"/>
    <dgm:cxn modelId="{DC064777-5F3A-48B7-B6B7-54C652CD702C}" type="presParOf" srcId="{0EE6FD97-D65C-4B7E-92B0-CA67A15548FF}" destId="{BDBEF633-036C-41DA-9BDB-61A35CF6B338}" srcOrd="2" destOrd="0" presId="urn:microsoft.com/office/officeart/2018/2/layout/IconVerticalSolidList"/>
    <dgm:cxn modelId="{64922642-AC31-4943-BBA8-8E6DE68484DA}" type="presParOf" srcId="{BDBEF633-036C-41DA-9BDB-61A35CF6B338}" destId="{47B2996F-6A4A-4A0E-8EF5-8E2AFF6DCFA8}" srcOrd="0" destOrd="0" presId="urn:microsoft.com/office/officeart/2018/2/layout/IconVerticalSolidList"/>
    <dgm:cxn modelId="{C36EE9DE-C696-4989-980E-63B484CE4AC3}" type="presParOf" srcId="{BDBEF633-036C-41DA-9BDB-61A35CF6B338}" destId="{374072FC-06CF-4D17-A8C9-0FD330D86082}" srcOrd="1" destOrd="0" presId="urn:microsoft.com/office/officeart/2018/2/layout/IconVerticalSolidList"/>
    <dgm:cxn modelId="{FAF8807C-C83B-483A-ACBA-39F15A49E2AB}" type="presParOf" srcId="{BDBEF633-036C-41DA-9BDB-61A35CF6B338}" destId="{DAEDDD2F-6E08-4DB1-AF5F-219498027BFD}" srcOrd="2" destOrd="0" presId="urn:microsoft.com/office/officeart/2018/2/layout/IconVerticalSolidList"/>
    <dgm:cxn modelId="{0809052F-46C7-4D4C-B3BD-7797485CDF03}" type="presParOf" srcId="{BDBEF633-036C-41DA-9BDB-61A35CF6B338}" destId="{6FD80F02-563F-4E38-840C-CDE2F78323B4}" srcOrd="3" destOrd="0" presId="urn:microsoft.com/office/officeart/2018/2/layout/IconVerticalSolidList"/>
    <dgm:cxn modelId="{873E76A9-A14B-4E87-A6ED-415B364F3ABB}" type="presParOf" srcId="{0EE6FD97-D65C-4B7E-92B0-CA67A15548FF}" destId="{13B5585E-4242-416E-9CA7-A7A506079A6F}" srcOrd="3" destOrd="0" presId="urn:microsoft.com/office/officeart/2018/2/layout/IconVerticalSolidList"/>
    <dgm:cxn modelId="{99AC83FD-5957-4BF7-86C5-B1E2CDB0A24D}" type="presParOf" srcId="{0EE6FD97-D65C-4B7E-92B0-CA67A15548FF}" destId="{5AADCF77-C270-4EFA-BBBB-B8C088BCCEFF}" srcOrd="4" destOrd="0" presId="urn:microsoft.com/office/officeart/2018/2/layout/IconVerticalSolidList"/>
    <dgm:cxn modelId="{F38E0132-70C0-4941-BAAE-44581CB73B65}" type="presParOf" srcId="{5AADCF77-C270-4EFA-BBBB-B8C088BCCEFF}" destId="{7B954000-4A08-4D70-B726-EE0175AE8244}" srcOrd="0" destOrd="0" presId="urn:microsoft.com/office/officeart/2018/2/layout/IconVerticalSolidList"/>
    <dgm:cxn modelId="{1FB495BF-FB9D-4739-9124-DA516442C44C}" type="presParOf" srcId="{5AADCF77-C270-4EFA-BBBB-B8C088BCCEFF}" destId="{C4567229-590D-4643-9184-63A2F300E1C5}" srcOrd="1" destOrd="0" presId="urn:microsoft.com/office/officeart/2018/2/layout/IconVerticalSolidList"/>
    <dgm:cxn modelId="{E3412E84-3CF2-4831-945E-8E44EE21DCF2}" type="presParOf" srcId="{5AADCF77-C270-4EFA-BBBB-B8C088BCCEFF}" destId="{C7F4041F-F543-4DC6-9903-9376963B5414}" srcOrd="2" destOrd="0" presId="urn:microsoft.com/office/officeart/2018/2/layout/IconVerticalSolidList"/>
    <dgm:cxn modelId="{03C0614C-FD91-46E9-A308-5947330D468A}" type="presParOf" srcId="{5AADCF77-C270-4EFA-BBBB-B8C088BCCEFF}" destId="{9FEE6823-8D57-4127-89C7-D55B1F4CE446}" srcOrd="3" destOrd="0" presId="urn:microsoft.com/office/officeart/2018/2/layout/IconVerticalSolidList"/>
    <dgm:cxn modelId="{5EDB5BAD-5ABA-4FD1-A06A-B5D8B04DEE53}" type="presParOf" srcId="{0EE6FD97-D65C-4B7E-92B0-CA67A15548FF}" destId="{7333E726-63BB-4380-9C1E-F445CE62EEB2}" srcOrd="5" destOrd="0" presId="urn:microsoft.com/office/officeart/2018/2/layout/IconVerticalSolidList"/>
    <dgm:cxn modelId="{2229A37B-23B3-43F8-A40A-9571E761C47F}" type="presParOf" srcId="{0EE6FD97-D65C-4B7E-92B0-CA67A15548FF}" destId="{86FAD8BF-FA32-46BC-8987-7716E8F53DED}" srcOrd="6" destOrd="0" presId="urn:microsoft.com/office/officeart/2018/2/layout/IconVerticalSolidList"/>
    <dgm:cxn modelId="{38D842D4-CC28-403C-AD9B-8229EF987DDE}" type="presParOf" srcId="{86FAD8BF-FA32-46BC-8987-7716E8F53DED}" destId="{1DD3C8A1-06F2-4AB1-9B7C-F14083110FDE}" srcOrd="0" destOrd="0" presId="urn:microsoft.com/office/officeart/2018/2/layout/IconVerticalSolidList"/>
    <dgm:cxn modelId="{F42F8328-AB43-4611-9A5F-F61B76E34F04}" type="presParOf" srcId="{86FAD8BF-FA32-46BC-8987-7716E8F53DED}" destId="{14AA7ABE-9D94-4A76-A9EB-4EC2FBF69217}" srcOrd="1" destOrd="0" presId="urn:microsoft.com/office/officeart/2018/2/layout/IconVerticalSolidList"/>
    <dgm:cxn modelId="{625E8AFA-286F-4733-86A2-99ED9088C76F}" type="presParOf" srcId="{86FAD8BF-FA32-46BC-8987-7716E8F53DED}" destId="{BC31AD3E-5888-4536-8460-0198D83F1D7F}" srcOrd="2" destOrd="0" presId="urn:microsoft.com/office/officeart/2018/2/layout/IconVerticalSolidList"/>
    <dgm:cxn modelId="{E2BC370D-B5C3-4D60-9659-863AE7E33478}" type="presParOf" srcId="{86FAD8BF-FA32-46BC-8987-7716E8F53DED}" destId="{A993A00D-A25F-4460-B85B-F9B239FAE94F}" srcOrd="3" destOrd="0" presId="urn:microsoft.com/office/officeart/2018/2/layout/IconVerticalSolidList"/>
    <dgm:cxn modelId="{DE6DEAF1-D911-456D-A39F-DD03C20F25DC}" type="presParOf" srcId="{0EE6FD97-D65C-4B7E-92B0-CA67A15548FF}" destId="{14FCBD21-3B5A-4ED2-9FFD-A0EA727B1C9C}" srcOrd="7" destOrd="0" presId="urn:microsoft.com/office/officeart/2018/2/layout/IconVerticalSolidList"/>
    <dgm:cxn modelId="{D6B58CC8-20D6-4F54-9535-2D9E77212AF5}" type="presParOf" srcId="{0EE6FD97-D65C-4B7E-92B0-CA67A15548FF}" destId="{CE0991DA-EAB5-4468-937E-817F4F07A77B}" srcOrd="8" destOrd="0" presId="urn:microsoft.com/office/officeart/2018/2/layout/IconVerticalSolidList"/>
    <dgm:cxn modelId="{4FE2C1B0-BCAE-4CBC-B715-997C405ABD3F}" type="presParOf" srcId="{CE0991DA-EAB5-4468-937E-817F4F07A77B}" destId="{6E03C00D-82B3-4D47-BCD3-3DCF3041C073}" srcOrd="0" destOrd="0" presId="urn:microsoft.com/office/officeart/2018/2/layout/IconVerticalSolidList"/>
    <dgm:cxn modelId="{94E60CE1-411E-4548-9276-D45A37EEDBCE}" type="presParOf" srcId="{CE0991DA-EAB5-4468-937E-817F4F07A77B}" destId="{8D47F86E-C4B7-4AE9-AB47-AD51A8EA91E2}" srcOrd="1" destOrd="0" presId="urn:microsoft.com/office/officeart/2018/2/layout/IconVerticalSolidList"/>
    <dgm:cxn modelId="{E11B8A0E-43A0-491F-AEEE-A39BC9A223D3}" type="presParOf" srcId="{CE0991DA-EAB5-4468-937E-817F4F07A77B}" destId="{9C555A11-0970-4E8F-9F92-DF0C62FA75F7}" srcOrd="2" destOrd="0" presId="urn:microsoft.com/office/officeart/2018/2/layout/IconVerticalSolidList"/>
    <dgm:cxn modelId="{4ED989F9-0521-46E2-965D-133F5EC26CE5}" type="presParOf" srcId="{CE0991DA-EAB5-4468-937E-817F4F07A77B}" destId="{3B3FB0F9-C51E-4152-BEA7-F32D740A1A2C}" srcOrd="3" destOrd="0" presId="urn:microsoft.com/office/officeart/2018/2/layout/IconVerticalSolidList"/>
    <dgm:cxn modelId="{533E457D-C3FD-4F1D-9E92-9DA7B06EE852}" type="presParOf" srcId="{0EE6FD97-D65C-4B7E-92B0-CA67A15548FF}" destId="{72AEFD10-E83E-45FC-9F00-C087B9E4528A}" srcOrd="9" destOrd="0" presId="urn:microsoft.com/office/officeart/2018/2/layout/IconVerticalSolidList"/>
    <dgm:cxn modelId="{9BAA261C-B696-4E2A-961C-21974D45EBCB}" type="presParOf" srcId="{0EE6FD97-D65C-4B7E-92B0-CA67A15548FF}" destId="{72E01297-39F4-4BAF-A66A-74733FDCC681}" srcOrd="10" destOrd="0" presId="urn:microsoft.com/office/officeart/2018/2/layout/IconVerticalSolidList"/>
    <dgm:cxn modelId="{960B4797-43EE-441A-A5AB-292DC4A7B93B}" type="presParOf" srcId="{72E01297-39F4-4BAF-A66A-74733FDCC681}" destId="{20C137AC-072E-4A07-BC77-E3FB0DAFCB57}" srcOrd="0" destOrd="0" presId="urn:microsoft.com/office/officeart/2018/2/layout/IconVerticalSolidList"/>
    <dgm:cxn modelId="{6C8244E3-862A-494E-B0E9-95CDCC3A417B}" type="presParOf" srcId="{72E01297-39F4-4BAF-A66A-74733FDCC681}" destId="{B35B3237-B4D3-42DD-B982-0ED347A404DB}" srcOrd="1" destOrd="0" presId="urn:microsoft.com/office/officeart/2018/2/layout/IconVerticalSolidList"/>
    <dgm:cxn modelId="{429BE67F-323A-4296-B2CB-4CD98760A9AD}" type="presParOf" srcId="{72E01297-39F4-4BAF-A66A-74733FDCC681}" destId="{FAEE73DA-A416-47F4-9E1E-4C9465637917}" srcOrd="2" destOrd="0" presId="urn:microsoft.com/office/officeart/2018/2/layout/IconVerticalSolidList"/>
    <dgm:cxn modelId="{327FBB07-18BA-4601-8E74-59F9D8E227C9}" type="presParOf" srcId="{72E01297-39F4-4BAF-A66A-74733FDCC681}" destId="{D9A88E9D-ADC6-428B-99BF-C4BCF146E247}" srcOrd="3" destOrd="0" presId="urn:microsoft.com/office/officeart/2018/2/layout/IconVerticalSolidList"/>
    <dgm:cxn modelId="{CA697143-7EE0-4076-AD10-E6A614E1A32D}" type="presParOf" srcId="{0EE6FD97-D65C-4B7E-92B0-CA67A15548FF}" destId="{6692A9CC-F0E9-4B61-A4B3-634D9F5D85FA}" srcOrd="11" destOrd="0" presId="urn:microsoft.com/office/officeart/2018/2/layout/IconVerticalSolidList"/>
    <dgm:cxn modelId="{E87F8BE7-7B57-49B0-BC93-E636624D890B}" type="presParOf" srcId="{0EE6FD97-D65C-4B7E-92B0-CA67A15548FF}" destId="{F2A250C4-BE42-4E51-A7BE-CA4B51EAA60D}" srcOrd="12" destOrd="0" presId="urn:microsoft.com/office/officeart/2018/2/layout/IconVerticalSolidList"/>
    <dgm:cxn modelId="{9F6FC559-921A-4967-AD5D-038D628B4EDD}" type="presParOf" srcId="{F2A250C4-BE42-4E51-A7BE-CA4B51EAA60D}" destId="{8ED1CA92-1D4E-4C90-B6E4-7B131EE70D6E}" srcOrd="0" destOrd="0" presId="urn:microsoft.com/office/officeart/2018/2/layout/IconVerticalSolidList"/>
    <dgm:cxn modelId="{EA7D2F4B-A767-4049-AC85-ACAE5F8BB633}" type="presParOf" srcId="{F2A250C4-BE42-4E51-A7BE-CA4B51EAA60D}" destId="{A9D6D20C-C499-4CF0-AB1A-35862D645B27}" srcOrd="1" destOrd="0" presId="urn:microsoft.com/office/officeart/2018/2/layout/IconVerticalSolidList"/>
    <dgm:cxn modelId="{AAD0C7E8-6F00-4442-8A78-A3C734675787}" type="presParOf" srcId="{F2A250C4-BE42-4E51-A7BE-CA4B51EAA60D}" destId="{9E5FF0CB-B237-4211-9444-6225DBC2F3A6}" srcOrd="2" destOrd="0" presId="urn:microsoft.com/office/officeart/2018/2/layout/IconVerticalSolidList"/>
    <dgm:cxn modelId="{F8E778A3-2606-4286-96F1-E4B9B368CA12}" type="presParOf" srcId="{F2A250C4-BE42-4E51-A7BE-CA4B51EAA60D}" destId="{5F20F44E-8A4C-4FFA-9A90-E38A2FD4DC4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901FFC-26B0-42B2-A772-74EBC270EA9B}" type="doc">
      <dgm:prSet loTypeId="urn:microsoft.com/office/officeart/2005/8/layout/cycle5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64C4B76-E959-428D-ABF8-6BC93390DD7F}">
      <dgm:prSet phldrT="[Text]"/>
      <dgm:spPr/>
      <dgm:t>
        <a:bodyPr/>
        <a:lstStyle/>
        <a:p>
          <a:r>
            <a:rPr lang="en-US" dirty="0"/>
            <a:t>Post</a:t>
          </a:r>
        </a:p>
      </dgm:t>
    </dgm:pt>
    <dgm:pt modelId="{4DDA5402-CAEA-4463-BF38-2C45CD5AF079}" type="parTrans" cxnId="{F1A90573-905F-4F9B-B9B1-194EB1B1DF48}">
      <dgm:prSet/>
      <dgm:spPr/>
      <dgm:t>
        <a:bodyPr/>
        <a:lstStyle/>
        <a:p>
          <a:endParaRPr lang="en-US"/>
        </a:p>
      </dgm:t>
    </dgm:pt>
    <dgm:pt modelId="{92F1959F-1F2D-42F8-8503-9FED4DC927E6}" type="sibTrans" cxnId="{F1A90573-905F-4F9B-B9B1-194EB1B1DF48}">
      <dgm:prSet/>
      <dgm:spPr/>
      <dgm:t>
        <a:bodyPr/>
        <a:lstStyle/>
        <a:p>
          <a:endParaRPr lang="en-US"/>
        </a:p>
      </dgm:t>
    </dgm:pt>
    <dgm:pt modelId="{115E8DD8-6697-4A00-A64D-97FDE83772D9}">
      <dgm:prSet phldrT="[Text]"/>
      <dgm:spPr/>
      <dgm:t>
        <a:bodyPr/>
        <a:lstStyle/>
        <a:p>
          <a:r>
            <a:rPr lang="en-US" dirty="0"/>
            <a:t>Prep</a:t>
          </a:r>
        </a:p>
      </dgm:t>
    </dgm:pt>
    <dgm:pt modelId="{5E26F7CF-99F4-4A28-A08B-C3CDF9973FF6}" type="parTrans" cxnId="{82AFD0F1-B656-4154-9AA1-9B8C3CB90196}">
      <dgm:prSet/>
      <dgm:spPr/>
      <dgm:t>
        <a:bodyPr/>
        <a:lstStyle/>
        <a:p>
          <a:endParaRPr lang="en-US"/>
        </a:p>
      </dgm:t>
    </dgm:pt>
    <dgm:pt modelId="{D26F8285-4F01-436B-B2C3-7A70AE89E968}" type="sibTrans" cxnId="{82AFD0F1-B656-4154-9AA1-9B8C3CB90196}">
      <dgm:prSet/>
      <dgm:spPr/>
      <dgm:t>
        <a:bodyPr/>
        <a:lstStyle/>
        <a:p>
          <a:endParaRPr lang="en-US"/>
        </a:p>
      </dgm:t>
    </dgm:pt>
    <dgm:pt modelId="{DEDB4BB7-339E-4BC7-96E7-4530CE758BF1}">
      <dgm:prSet phldrT="[Text]"/>
      <dgm:spPr/>
      <dgm:t>
        <a:bodyPr/>
        <a:lstStyle/>
        <a:p>
          <a:r>
            <a:rPr lang="en-US"/>
            <a:t>Recruitment</a:t>
          </a:r>
        </a:p>
      </dgm:t>
    </dgm:pt>
    <dgm:pt modelId="{42C6EA66-719D-48DB-8F26-E4F1A1D9090F}" type="parTrans" cxnId="{9A44654C-28AA-4C0F-94F9-3EDA556E981B}">
      <dgm:prSet/>
      <dgm:spPr/>
      <dgm:t>
        <a:bodyPr/>
        <a:lstStyle/>
        <a:p>
          <a:endParaRPr lang="en-US"/>
        </a:p>
      </dgm:t>
    </dgm:pt>
    <dgm:pt modelId="{4C164C30-9356-47F9-9A86-F8EF75922BBD}" type="sibTrans" cxnId="{9A44654C-28AA-4C0F-94F9-3EDA556E981B}">
      <dgm:prSet/>
      <dgm:spPr/>
      <dgm:t>
        <a:bodyPr/>
        <a:lstStyle/>
        <a:p>
          <a:endParaRPr lang="en-US"/>
        </a:p>
      </dgm:t>
    </dgm:pt>
    <dgm:pt modelId="{3C7C812E-81F2-4B85-BB5F-4C82755B6CE7}">
      <dgm:prSet phldrT="[Text]"/>
      <dgm:spPr/>
      <dgm:t>
        <a:bodyPr/>
        <a:lstStyle/>
        <a:p>
          <a:r>
            <a:rPr lang="en-US"/>
            <a:t>Marketing</a:t>
          </a:r>
        </a:p>
      </dgm:t>
    </dgm:pt>
    <dgm:pt modelId="{46D1BA2D-3081-472F-952B-DBFB21829227}" type="parTrans" cxnId="{04287BA3-80A7-4DD1-B0C1-195AB49C31DE}">
      <dgm:prSet/>
      <dgm:spPr/>
      <dgm:t>
        <a:bodyPr/>
        <a:lstStyle/>
        <a:p>
          <a:endParaRPr lang="en-US"/>
        </a:p>
      </dgm:t>
    </dgm:pt>
    <dgm:pt modelId="{910BE420-4EBB-41CA-94AF-23F5F882AF28}" type="sibTrans" cxnId="{04287BA3-80A7-4DD1-B0C1-195AB49C31DE}">
      <dgm:prSet/>
      <dgm:spPr/>
      <dgm:t>
        <a:bodyPr/>
        <a:lstStyle/>
        <a:p>
          <a:endParaRPr lang="en-US"/>
        </a:p>
      </dgm:t>
    </dgm:pt>
    <dgm:pt modelId="{9088F4AD-EBD4-4ADB-8E4E-2367FFF234BC}">
      <dgm:prSet phldrT="[Text]"/>
      <dgm:spPr/>
      <dgm:t>
        <a:bodyPr/>
        <a:lstStyle/>
        <a:p>
          <a:r>
            <a:rPr lang="en-US" dirty="0"/>
            <a:t>Delivery</a:t>
          </a:r>
        </a:p>
      </dgm:t>
    </dgm:pt>
    <dgm:pt modelId="{698D45B1-E1D8-4B6E-86F8-025560A87538}" type="parTrans" cxnId="{6F84E182-34DA-4413-A66C-AF316DDAEACF}">
      <dgm:prSet/>
      <dgm:spPr/>
      <dgm:t>
        <a:bodyPr/>
        <a:lstStyle/>
        <a:p>
          <a:endParaRPr lang="en-US"/>
        </a:p>
      </dgm:t>
    </dgm:pt>
    <dgm:pt modelId="{A0B73C19-E1F7-45F3-A3B9-754817C5AA46}" type="sibTrans" cxnId="{6F84E182-34DA-4413-A66C-AF316DDAEACF}">
      <dgm:prSet/>
      <dgm:spPr/>
      <dgm:t>
        <a:bodyPr/>
        <a:lstStyle/>
        <a:p>
          <a:endParaRPr lang="en-US"/>
        </a:p>
      </dgm:t>
    </dgm:pt>
    <dgm:pt modelId="{5A80F483-0DBF-4967-A281-4F9CA06CB830}">
      <dgm:prSet phldrT="[Text]"/>
      <dgm:spPr/>
      <dgm:t>
        <a:bodyPr/>
        <a:lstStyle/>
        <a:p>
          <a:r>
            <a:rPr lang="en-US"/>
            <a:t>R &amp; D</a:t>
          </a:r>
        </a:p>
      </dgm:t>
    </dgm:pt>
    <dgm:pt modelId="{70C27DEA-7FFF-4A08-B6D2-C1FA35857265}" type="parTrans" cxnId="{FAA223C0-E43D-4467-B0B9-5401F64DB77E}">
      <dgm:prSet/>
      <dgm:spPr/>
      <dgm:t>
        <a:bodyPr/>
        <a:lstStyle/>
        <a:p>
          <a:endParaRPr lang="en-US"/>
        </a:p>
      </dgm:t>
    </dgm:pt>
    <dgm:pt modelId="{34456EA1-5511-43F0-B1E1-48724DD7BD1D}" type="sibTrans" cxnId="{FAA223C0-E43D-4467-B0B9-5401F64DB77E}">
      <dgm:prSet/>
      <dgm:spPr/>
      <dgm:t>
        <a:bodyPr/>
        <a:lstStyle/>
        <a:p>
          <a:endParaRPr lang="en-US"/>
        </a:p>
      </dgm:t>
    </dgm:pt>
    <dgm:pt modelId="{5DF3C4EC-E1E1-49DF-B6D4-8CD76A2F205D}" type="pres">
      <dgm:prSet presAssocID="{79901FFC-26B0-42B2-A772-74EBC270EA9B}" presName="cycle" presStyleCnt="0">
        <dgm:presLayoutVars>
          <dgm:dir/>
          <dgm:resizeHandles val="exact"/>
        </dgm:presLayoutVars>
      </dgm:prSet>
      <dgm:spPr/>
    </dgm:pt>
    <dgm:pt modelId="{AE47A563-D65F-43E0-B82A-A48F45C402B4}" type="pres">
      <dgm:prSet presAssocID="{964C4B76-E959-428D-ABF8-6BC93390DD7F}" presName="node" presStyleLbl="node1" presStyleIdx="0" presStyleCnt="6" custRadScaleRad="100012" custRadScaleInc="3785">
        <dgm:presLayoutVars>
          <dgm:bulletEnabled val="1"/>
        </dgm:presLayoutVars>
      </dgm:prSet>
      <dgm:spPr/>
    </dgm:pt>
    <dgm:pt modelId="{E4F41E40-4006-4611-8593-A04E02B0B889}" type="pres">
      <dgm:prSet presAssocID="{964C4B76-E959-428D-ABF8-6BC93390DD7F}" presName="spNode" presStyleCnt="0"/>
      <dgm:spPr/>
    </dgm:pt>
    <dgm:pt modelId="{799C921F-B38C-4DA4-99FA-CA9B7BB33563}" type="pres">
      <dgm:prSet presAssocID="{92F1959F-1F2D-42F8-8503-9FED4DC927E6}" presName="sibTrans" presStyleLbl="sibTrans1D1" presStyleIdx="0" presStyleCnt="6"/>
      <dgm:spPr/>
    </dgm:pt>
    <dgm:pt modelId="{90CAFDA7-C302-4F73-AC9C-DBBC55B1CB1D}" type="pres">
      <dgm:prSet presAssocID="{115E8DD8-6697-4A00-A64D-97FDE83772D9}" presName="node" presStyleLbl="node1" presStyleIdx="1" presStyleCnt="6">
        <dgm:presLayoutVars>
          <dgm:bulletEnabled val="1"/>
        </dgm:presLayoutVars>
      </dgm:prSet>
      <dgm:spPr/>
    </dgm:pt>
    <dgm:pt modelId="{85179C0D-5B70-4EDE-BFBC-D370A01368A7}" type="pres">
      <dgm:prSet presAssocID="{115E8DD8-6697-4A00-A64D-97FDE83772D9}" presName="spNode" presStyleCnt="0"/>
      <dgm:spPr/>
    </dgm:pt>
    <dgm:pt modelId="{3FE4A627-4022-4254-94C3-D7E2A108956C}" type="pres">
      <dgm:prSet presAssocID="{D26F8285-4F01-436B-B2C3-7A70AE89E968}" presName="sibTrans" presStyleLbl="sibTrans1D1" presStyleIdx="1" presStyleCnt="6"/>
      <dgm:spPr/>
    </dgm:pt>
    <dgm:pt modelId="{C29B7DDE-5BA6-43E8-9B57-0CEDF3301471}" type="pres">
      <dgm:prSet presAssocID="{5A80F483-0DBF-4967-A281-4F9CA06CB830}" presName="node" presStyleLbl="node1" presStyleIdx="2" presStyleCnt="6">
        <dgm:presLayoutVars>
          <dgm:bulletEnabled val="1"/>
        </dgm:presLayoutVars>
      </dgm:prSet>
      <dgm:spPr/>
    </dgm:pt>
    <dgm:pt modelId="{034B4739-3FA4-40EB-A108-FCDD6AA677E8}" type="pres">
      <dgm:prSet presAssocID="{5A80F483-0DBF-4967-A281-4F9CA06CB830}" presName="spNode" presStyleCnt="0"/>
      <dgm:spPr/>
    </dgm:pt>
    <dgm:pt modelId="{91473BE7-1512-461A-B066-442C0159607C}" type="pres">
      <dgm:prSet presAssocID="{34456EA1-5511-43F0-B1E1-48724DD7BD1D}" presName="sibTrans" presStyleLbl="sibTrans1D1" presStyleIdx="2" presStyleCnt="6"/>
      <dgm:spPr/>
    </dgm:pt>
    <dgm:pt modelId="{A634C866-85BA-4B1A-8ADE-010BF67121E5}" type="pres">
      <dgm:prSet presAssocID="{DEDB4BB7-339E-4BC7-96E7-4530CE758BF1}" presName="node" presStyleLbl="node1" presStyleIdx="3" presStyleCnt="6">
        <dgm:presLayoutVars>
          <dgm:bulletEnabled val="1"/>
        </dgm:presLayoutVars>
      </dgm:prSet>
      <dgm:spPr/>
    </dgm:pt>
    <dgm:pt modelId="{84F42AA0-949E-4C1F-B399-E84B458AEC71}" type="pres">
      <dgm:prSet presAssocID="{DEDB4BB7-339E-4BC7-96E7-4530CE758BF1}" presName="spNode" presStyleCnt="0"/>
      <dgm:spPr/>
    </dgm:pt>
    <dgm:pt modelId="{74203F29-54CE-43A7-B78A-23C4C88CAC80}" type="pres">
      <dgm:prSet presAssocID="{4C164C30-9356-47F9-9A86-F8EF75922BBD}" presName="sibTrans" presStyleLbl="sibTrans1D1" presStyleIdx="3" presStyleCnt="6"/>
      <dgm:spPr/>
    </dgm:pt>
    <dgm:pt modelId="{0CB13B96-5FFF-45D2-AD94-7F5E94E76322}" type="pres">
      <dgm:prSet presAssocID="{3C7C812E-81F2-4B85-BB5F-4C82755B6CE7}" presName="node" presStyleLbl="node1" presStyleIdx="4" presStyleCnt="6">
        <dgm:presLayoutVars>
          <dgm:bulletEnabled val="1"/>
        </dgm:presLayoutVars>
      </dgm:prSet>
      <dgm:spPr/>
    </dgm:pt>
    <dgm:pt modelId="{2B91080F-880B-48F7-AF45-644F05C7C242}" type="pres">
      <dgm:prSet presAssocID="{3C7C812E-81F2-4B85-BB5F-4C82755B6CE7}" presName="spNode" presStyleCnt="0"/>
      <dgm:spPr/>
    </dgm:pt>
    <dgm:pt modelId="{7CBB44C9-112D-4EC1-9D68-F935759E6DC8}" type="pres">
      <dgm:prSet presAssocID="{910BE420-4EBB-41CA-94AF-23F5F882AF28}" presName="sibTrans" presStyleLbl="sibTrans1D1" presStyleIdx="4" presStyleCnt="6"/>
      <dgm:spPr/>
    </dgm:pt>
    <dgm:pt modelId="{8C00243A-61CF-42E3-BFF8-1E1751CCEEE0}" type="pres">
      <dgm:prSet presAssocID="{9088F4AD-EBD4-4ADB-8E4E-2367FFF234BC}" presName="node" presStyleLbl="node1" presStyleIdx="5" presStyleCnt="6">
        <dgm:presLayoutVars>
          <dgm:bulletEnabled val="1"/>
        </dgm:presLayoutVars>
      </dgm:prSet>
      <dgm:spPr/>
    </dgm:pt>
    <dgm:pt modelId="{E7FA6917-E47C-43C5-84FC-2F30B9D97248}" type="pres">
      <dgm:prSet presAssocID="{9088F4AD-EBD4-4ADB-8E4E-2367FFF234BC}" presName="spNode" presStyleCnt="0"/>
      <dgm:spPr/>
    </dgm:pt>
    <dgm:pt modelId="{16D3AE81-D62F-4884-806C-1300981C006B}" type="pres">
      <dgm:prSet presAssocID="{A0B73C19-E1F7-45F3-A3B9-754817C5AA46}" presName="sibTrans" presStyleLbl="sibTrans1D1" presStyleIdx="5" presStyleCnt="6"/>
      <dgm:spPr/>
    </dgm:pt>
  </dgm:ptLst>
  <dgm:cxnLst>
    <dgm:cxn modelId="{575C7B20-13CC-4C84-AA13-31EA8525FA68}" type="presOf" srcId="{9088F4AD-EBD4-4ADB-8E4E-2367FFF234BC}" destId="{8C00243A-61CF-42E3-BFF8-1E1751CCEEE0}" srcOrd="0" destOrd="0" presId="urn:microsoft.com/office/officeart/2005/8/layout/cycle5"/>
    <dgm:cxn modelId="{DE95E53E-9FE5-463B-AE62-4C7CFEE58EB4}" type="presOf" srcId="{DEDB4BB7-339E-4BC7-96E7-4530CE758BF1}" destId="{A634C866-85BA-4B1A-8ADE-010BF67121E5}" srcOrd="0" destOrd="0" presId="urn:microsoft.com/office/officeart/2005/8/layout/cycle5"/>
    <dgm:cxn modelId="{9A44654C-28AA-4C0F-94F9-3EDA556E981B}" srcId="{79901FFC-26B0-42B2-A772-74EBC270EA9B}" destId="{DEDB4BB7-339E-4BC7-96E7-4530CE758BF1}" srcOrd="3" destOrd="0" parTransId="{42C6EA66-719D-48DB-8F26-E4F1A1D9090F}" sibTransId="{4C164C30-9356-47F9-9A86-F8EF75922BBD}"/>
    <dgm:cxn modelId="{A3E2016D-F219-4899-9C8B-D10C41333014}" type="presOf" srcId="{79901FFC-26B0-42B2-A772-74EBC270EA9B}" destId="{5DF3C4EC-E1E1-49DF-B6D4-8CD76A2F205D}" srcOrd="0" destOrd="0" presId="urn:microsoft.com/office/officeart/2005/8/layout/cycle5"/>
    <dgm:cxn modelId="{98CD7270-3E7C-4E4B-8F1B-3DC2B3EB289C}" type="presOf" srcId="{115E8DD8-6697-4A00-A64D-97FDE83772D9}" destId="{90CAFDA7-C302-4F73-AC9C-DBBC55B1CB1D}" srcOrd="0" destOrd="0" presId="urn:microsoft.com/office/officeart/2005/8/layout/cycle5"/>
    <dgm:cxn modelId="{F1A90573-905F-4F9B-B9B1-194EB1B1DF48}" srcId="{79901FFC-26B0-42B2-A772-74EBC270EA9B}" destId="{964C4B76-E959-428D-ABF8-6BC93390DD7F}" srcOrd="0" destOrd="0" parTransId="{4DDA5402-CAEA-4463-BF38-2C45CD5AF079}" sibTransId="{92F1959F-1F2D-42F8-8503-9FED4DC927E6}"/>
    <dgm:cxn modelId="{5CCE0874-6144-4BE7-B44D-F4D29C4EBE76}" type="presOf" srcId="{4C164C30-9356-47F9-9A86-F8EF75922BBD}" destId="{74203F29-54CE-43A7-B78A-23C4C88CAC80}" srcOrd="0" destOrd="0" presId="urn:microsoft.com/office/officeart/2005/8/layout/cycle5"/>
    <dgm:cxn modelId="{6F84E182-34DA-4413-A66C-AF316DDAEACF}" srcId="{79901FFC-26B0-42B2-A772-74EBC270EA9B}" destId="{9088F4AD-EBD4-4ADB-8E4E-2367FFF234BC}" srcOrd="5" destOrd="0" parTransId="{698D45B1-E1D8-4B6E-86F8-025560A87538}" sibTransId="{A0B73C19-E1F7-45F3-A3B9-754817C5AA46}"/>
    <dgm:cxn modelId="{20047DA0-6B83-4997-992A-2D86BF96EF47}" type="presOf" srcId="{910BE420-4EBB-41CA-94AF-23F5F882AF28}" destId="{7CBB44C9-112D-4EC1-9D68-F935759E6DC8}" srcOrd="0" destOrd="0" presId="urn:microsoft.com/office/officeart/2005/8/layout/cycle5"/>
    <dgm:cxn modelId="{AC41CDA1-F7CB-47E7-9972-D4B178A1E232}" type="presOf" srcId="{A0B73C19-E1F7-45F3-A3B9-754817C5AA46}" destId="{16D3AE81-D62F-4884-806C-1300981C006B}" srcOrd="0" destOrd="0" presId="urn:microsoft.com/office/officeart/2005/8/layout/cycle5"/>
    <dgm:cxn modelId="{04287BA3-80A7-4DD1-B0C1-195AB49C31DE}" srcId="{79901FFC-26B0-42B2-A772-74EBC270EA9B}" destId="{3C7C812E-81F2-4B85-BB5F-4C82755B6CE7}" srcOrd="4" destOrd="0" parTransId="{46D1BA2D-3081-472F-952B-DBFB21829227}" sibTransId="{910BE420-4EBB-41CA-94AF-23F5F882AF28}"/>
    <dgm:cxn modelId="{081005AA-7162-42A2-ABA5-A78AEB7817EA}" type="presOf" srcId="{34456EA1-5511-43F0-B1E1-48724DD7BD1D}" destId="{91473BE7-1512-461A-B066-442C0159607C}" srcOrd="0" destOrd="0" presId="urn:microsoft.com/office/officeart/2005/8/layout/cycle5"/>
    <dgm:cxn modelId="{37B9E6B3-3C38-4B34-A6D7-7EBCB6204BEF}" type="presOf" srcId="{3C7C812E-81F2-4B85-BB5F-4C82755B6CE7}" destId="{0CB13B96-5FFF-45D2-AD94-7F5E94E76322}" srcOrd="0" destOrd="0" presId="urn:microsoft.com/office/officeart/2005/8/layout/cycle5"/>
    <dgm:cxn modelId="{FAA223C0-E43D-4467-B0B9-5401F64DB77E}" srcId="{79901FFC-26B0-42B2-A772-74EBC270EA9B}" destId="{5A80F483-0DBF-4967-A281-4F9CA06CB830}" srcOrd="2" destOrd="0" parTransId="{70C27DEA-7FFF-4A08-B6D2-C1FA35857265}" sibTransId="{34456EA1-5511-43F0-B1E1-48724DD7BD1D}"/>
    <dgm:cxn modelId="{7C81A3C8-3DB8-4863-93D6-259341A610B0}" type="presOf" srcId="{5A80F483-0DBF-4967-A281-4F9CA06CB830}" destId="{C29B7DDE-5BA6-43E8-9B57-0CEDF3301471}" srcOrd="0" destOrd="0" presId="urn:microsoft.com/office/officeart/2005/8/layout/cycle5"/>
    <dgm:cxn modelId="{53D281D9-33A4-48C5-A705-7CECB2C39FA6}" type="presOf" srcId="{964C4B76-E959-428D-ABF8-6BC93390DD7F}" destId="{AE47A563-D65F-43E0-B82A-A48F45C402B4}" srcOrd="0" destOrd="0" presId="urn:microsoft.com/office/officeart/2005/8/layout/cycle5"/>
    <dgm:cxn modelId="{126536DE-A632-4B0A-B627-0E18E0A004E3}" type="presOf" srcId="{D26F8285-4F01-436B-B2C3-7A70AE89E968}" destId="{3FE4A627-4022-4254-94C3-D7E2A108956C}" srcOrd="0" destOrd="0" presId="urn:microsoft.com/office/officeart/2005/8/layout/cycle5"/>
    <dgm:cxn modelId="{72342FE6-7E2A-4479-A850-4B85A34FF563}" type="presOf" srcId="{92F1959F-1F2D-42F8-8503-9FED4DC927E6}" destId="{799C921F-B38C-4DA4-99FA-CA9B7BB33563}" srcOrd="0" destOrd="0" presId="urn:microsoft.com/office/officeart/2005/8/layout/cycle5"/>
    <dgm:cxn modelId="{82AFD0F1-B656-4154-9AA1-9B8C3CB90196}" srcId="{79901FFC-26B0-42B2-A772-74EBC270EA9B}" destId="{115E8DD8-6697-4A00-A64D-97FDE83772D9}" srcOrd="1" destOrd="0" parTransId="{5E26F7CF-99F4-4A28-A08B-C3CDF9973FF6}" sibTransId="{D26F8285-4F01-436B-B2C3-7A70AE89E968}"/>
    <dgm:cxn modelId="{2467E0C1-8065-4F73-8095-2040D1D57EBC}" type="presParOf" srcId="{5DF3C4EC-E1E1-49DF-B6D4-8CD76A2F205D}" destId="{AE47A563-D65F-43E0-B82A-A48F45C402B4}" srcOrd="0" destOrd="0" presId="urn:microsoft.com/office/officeart/2005/8/layout/cycle5"/>
    <dgm:cxn modelId="{E778E6AA-72E1-4A5D-86E2-ABC8D3068E5A}" type="presParOf" srcId="{5DF3C4EC-E1E1-49DF-B6D4-8CD76A2F205D}" destId="{E4F41E40-4006-4611-8593-A04E02B0B889}" srcOrd="1" destOrd="0" presId="urn:microsoft.com/office/officeart/2005/8/layout/cycle5"/>
    <dgm:cxn modelId="{728405FD-1D11-4BD5-AFE5-563D1D98D183}" type="presParOf" srcId="{5DF3C4EC-E1E1-49DF-B6D4-8CD76A2F205D}" destId="{799C921F-B38C-4DA4-99FA-CA9B7BB33563}" srcOrd="2" destOrd="0" presId="urn:microsoft.com/office/officeart/2005/8/layout/cycle5"/>
    <dgm:cxn modelId="{CC758A00-57B7-49E1-AB9C-793D982AAF53}" type="presParOf" srcId="{5DF3C4EC-E1E1-49DF-B6D4-8CD76A2F205D}" destId="{90CAFDA7-C302-4F73-AC9C-DBBC55B1CB1D}" srcOrd="3" destOrd="0" presId="urn:microsoft.com/office/officeart/2005/8/layout/cycle5"/>
    <dgm:cxn modelId="{08EE57D7-1C13-4F0C-9EC2-16F6DFEF43E6}" type="presParOf" srcId="{5DF3C4EC-E1E1-49DF-B6D4-8CD76A2F205D}" destId="{85179C0D-5B70-4EDE-BFBC-D370A01368A7}" srcOrd="4" destOrd="0" presId="urn:microsoft.com/office/officeart/2005/8/layout/cycle5"/>
    <dgm:cxn modelId="{326AE915-F1B9-4090-BBF9-B50E962D01C8}" type="presParOf" srcId="{5DF3C4EC-E1E1-49DF-B6D4-8CD76A2F205D}" destId="{3FE4A627-4022-4254-94C3-D7E2A108956C}" srcOrd="5" destOrd="0" presId="urn:microsoft.com/office/officeart/2005/8/layout/cycle5"/>
    <dgm:cxn modelId="{42761A79-6F9D-457E-90CE-B537F266C1D6}" type="presParOf" srcId="{5DF3C4EC-E1E1-49DF-B6D4-8CD76A2F205D}" destId="{C29B7DDE-5BA6-43E8-9B57-0CEDF3301471}" srcOrd="6" destOrd="0" presId="urn:microsoft.com/office/officeart/2005/8/layout/cycle5"/>
    <dgm:cxn modelId="{6516083A-C389-4D7D-9FFB-929D9F0E958F}" type="presParOf" srcId="{5DF3C4EC-E1E1-49DF-B6D4-8CD76A2F205D}" destId="{034B4739-3FA4-40EB-A108-FCDD6AA677E8}" srcOrd="7" destOrd="0" presId="urn:microsoft.com/office/officeart/2005/8/layout/cycle5"/>
    <dgm:cxn modelId="{EB8EFE27-D925-4544-8F1D-1549DF37DAB0}" type="presParOf" srcId="{5DF3C4EC-E1E1-49DF-B6D4-8CD76A2F205D}" destId="{91473BE7-1512-461A-B066-442C0159607C}" srcOrd="8" destOrd="0" presId="urn:microsoft.com/office/officeart/2005/8/layout/cycle5"/>
    <dgm:cxn modelId="{1A5D9DCC-4548-4816-B6D4-4A3256BF5B19}" type="presParOf" srcId="{5DF3C4EC-E1E1-49DF-B6D4-8CD76A2F205D}" destId="{A634C866-85BA-4B1A-8ADE-010BF67121E5}" srcOrd="9" destOrd="0" presId="urn:microsoft.com/office/officeart/2005/8/layout/cycle5"/>
    <dgm:cxn modelId="{9D8E260A-08EC-4F78-99C3-E1420627B88C}" type="presParOf" srcId="{5DF3C4EC-E1E1-49DF-B6D4-8CD76A2F205D}" destId="{84F42AA0-949E-4C1F-B399-E84B458AEC71}" srcOrd="10" destOrd="0" presId="urn:microsoft.com/office/officeart/2005/8/layout/cycle5"/>
    <dgm:cxn modelId="{501A16FF-9422-472C-AE69-ABD25F98B9C4}" type="presParOf" srcId="{5DF3C4EC-E1E1-49DF-B6D4-8CD76A2F205D}" destId="{74203F29-54CE-43A7-B78A-23C4C88CAC80}" srcOrd="11" destOrd="0" presId="urn:microsoft.com/office/officeart/2005/8/layout/cycle5"/>
    <dgm:cxn modelId="{10B8B0DF-3B82-4813-AF0C-2662757D6CEB}" type="presParOf" srcId="{5DF3C4EC-E1E1-49DF-B6D4-8CD76A2F205D}" destId="{0CB13B96-5FFF-45D2-AD94-7F5E94E76322}" srcOrd="12" destOrd="0" presId="urn:microsoft.com/office/officeart/2005/8/layout/cycle5"/>
    <dgm:cxn modelId="{9ADA9474-0648-40A1-B268-B4CBEC441550}" type="presParOf" srcId="{5DF3C4EC-E1E1-49DF-B6D4-8CD76A2F205D}" destId="{2B91080F-880B-48F7-AF45-644F05C7C242}" srcOrd="13" destOrd="0" presId="urn:microsoft.com/office/officeart/2005/8/layout/cycle5"/>
    <dgm:cxn modelId="{E88776AA-33B2-43BD-B10A-48BC73754E91}" type="presParOf" srcId="{5DF3C4EC-E1E1-49DF-B6D4-8CD76A2F205D}" destId="{7CBB44C9-112D-4EC1-9D68-F935759E6DC8}" srcOrd="14" destOrd="0" presId="urn:microsoft.com/office/officeart/2005/8/layout/cycle5"/>
    <dgm:cxn modelId="{03DF553A-0D7F-4AC1-BD17-73DF37C7C070}" type="presParOf" srcId="{5DF3C4EC-E1E1-49DF-B6D4-8CD76A2F205D}" destId="{8C00243A-61CF-42E3-BFF8-1E1751CCEEE0}" srcOrd="15" destOrd="0" presId="urn:microsoft.com/office/officeart/2005/8/layout/cycle5"/>
    <dgm:cxn modelId="{A8CD334E-D87C-4EA1-87E6-F8D5C3D5620A}" type="presParOf" srcId="{5DF3C4EC-E1E1-49DF-B6D4-8CD76A2F205D}" destId="{E7FA6917-E47C-43C5-84FC-2F30B9D97248}" srcOrd="16" destOrd="0" presId="urn:microsoft.com/office/officeart/2005/8/layout/cycle5"/>
    <dgm:cxn modelId="{5B3B49F9-5046-4112-953E-2D12E48C9940}" type="presParOf" srcId="{5DF3C4EC-E1E1-49DF-B6D4-8CD76A2F205D}" destId="{16D3AE81-D62F-4884-806C-1300981C006B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900EF3-247C-4299-8E06-F20C7FB741A4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C3769142-7CE0-41B5-8B1D-B87E341205BC}">
      <dgm:prSet phldrT="[Text]"/>
      <dgm:spPr/>
      <dgm:t>
        <a:bodyPr/>
        <a:lstStyle/>
        <a:p>
          <a:r>
            <a:rPr lang="en-US" dirty="0"/>
            <a:t>Post</a:t>
          </a:r>
        </a:p>
      </dgm:t>
    </dgm:pt>
    <dgm:pt modelId="{4384819A-53EA-4B62-9CC6-7781CF70EC43}" type="parTrans" cxnId="{A1014395-4DF7-4D2A-A530-263EB3A43738}">
      <dgm:prSet/>
      <dgm:spPr/>
      <dgm:t>
        <a:bodyPr/>
        <a:lstStyle/>
        <a:p>
          <a:endParaRPr lang="en-US"/>
        </a:p>
      </dgm:t>
    </dgm:pt>
    <dgm:pt modelId="{DB7C67F0-75C0-458A-8EBA-24BCAD2441A7}" type="sibTrans" cxnId="{A1014395-4DF7-4D2A-A530-263EB3A43738}">
      <dgm:prSet/>
      <dgm:spPr/>
      <dgm:t>
        <a:bodyPr/>
        <a:lstStyle/>
        <a:p>
          <a:endParaRPr lang="en-US"/>
        </a:p>
      </dgm:t>
    </dgm:pt>
    <dgm:pt modelId="{FD75E46B-A606-4E2E-BA2E-D513CFF636D7}">
      <dgm:prSet phldrT="[Text]"/>
      <dgm:spPr/>
      <dgm:t>
        <a:bodyPr/>
        <a:lstStyle/>
        <a:p>
          <a:r>
            <a:rPr lang="en-US" dirty="0"/>
            <a:t>Survey</a:t>
          </a:r>
        </a:p>
      </dgm:t>
    </dgm:pt>
    <dgm:pt modelId="{0D4B326F-A35E-4616-98F2-66997876747D}" type="parTrans" cxnId="{FB721621-3682-4180-9150-F9E54085C244}">
      <dgm:prSet/>
      <dgm:spPr/>
      <dgm:t>
        <a:bodyPr/>
        <a:lstStyle/>
        <a:p>
          <a:endParaRPr lang="en-US"/>
        </a:p>
      </dgm:t>
    </dgm:pt>
    <dgm:pt modelId="{0B157A3F-C244-41ED-858A-59C37C2C5B78}" type="sibTrans" cxnId="{FB721621-3682-4180-9150-F9E54085C244}">
      <dgm:prSet/>
      <dgm:spPr/>
      <dgm:t>
        <a:bodyPr/>
        <a:lstStyle/>
        <a:p>
          <a:endParaRPr lang="en-US"/>
        </a:p>
      </dgm:t>
    </dgm:pt>
    <dgm:pt modelId="{D903030C-9E06-40A4-81EC-3B1C1F7D0842}">
      <dgm:prSet phldrT="[Text]"/>
      <dgm:spPr/>
      <dgm:t>
        <a:bodyPr/>
        <a:lstStyle/>
        <a:p>
          <a:r>
            <a:rPr lang="en-US"/>
            <a:t>Debrief</a:t>
          </a:r>
          <a:endParaRPr lang="en-US" dirty="0"/>
        </a:p>
      </dgm:t>
    </dgm:pt>
    <dgm:pt modelId="{40F470EC-9CAB-4476-A922-72D7A015D97C}" type="parTrans" cxnId="{28A0B84E-B139-4517-8351-450A463A7B9B}">
      <dgm:prSet/>
      <dgm:spPr/>
      <dgm:t>
        <a:bodyPr/>
        <a:lstStyle/>
        <a:p>
          <a:endParaRPr lang="en-US"/>
        </a:p>
      </dgm:t>
    </dgm:pt>
    <dgm:pt modelId="{FDBC5ABA-2486-4290-9CF2-78866463FA61}" type="sibTrans" cxnId="{28A0B84E-B139-4517-8351-450A463A7B9B}">
      <dgm:prSet/>
      <dgm:spPr/>
      <dgm:t>
        <a:bodyPr/>
        <a:lstStyle/>
        <a:p>
          <a:endParaRPr lang="en-US"/>
        </a:p>
      </dgm:t>
    </dgm:pt>
    <dgm:pt modelId="{191DD9CF-742D-4AEE-BA60-CC857CED05D9}" type="pres">
      <dgm:prSet presAssocID="{F6900EF3-247C-4299-8E06-F20C7FB741A4}" presName="Name0" presStyleCnt="0">
        <dgm:presLayoutVars>
          <dgm:dir/>
          <dgm:resizeHandles val="exact"/>
        </dgm:presLayoutVars>
      </dgm:prSet>
      <dgm:spPr/>
    </dgm:pt>
    <dgm:pt modelId="{148894A9-E4CF-48C3-A5E0-DFE873D1A4D3}" type="pres">
      <dgm:prSet presAssocID="{F6900EF3-247C-4299-8E06-F20C7FB741A4}" presName="fgShape" presStyleLbl="fgShp" presStyleIdx="0" presStyleCnt="1"/>
      <dgm:spPr/>
    </dgm:pt>
    <dgm:pt modelId="{E63BEBD6-9305-433A-A906-20844E07A2EB}" type="pres">
      <dgm:prSet presAssocID="{F6900EF3-247C-4299-8E06-F20C7FB741A4}" presName="linComp" presStyleCnt="0"/>
      <dgm:spPr/>
    </dgm:pt>
    <dgm:pt modelId="{981CB702-9613-4974-A71D-027334ACA69E}" type="pres">
      <dgm:prSet presAssocID="{C3769142-7CE0-41B5-8B1D-B87E341205BC}" presName="compNode" presStyleCnt="0"/>
      <dgm:spPr/>
    </dgm:pt>
    <dgm:pt modelId="{FE31D89A-3CBF-403C-8E72-DC7ED8B2857B}" type="pres">
      <dgm:prSet presAssocID="{C3769142-7CE0-41B5-8B1D-B87E341205BC}" presName="bkgdShape" presStyleLbl="node1" presStyleIdx="0" presStyleCnt="3"/>
      <dgm:spPr/>
    </dgm:pt>
    <dgm:pt modelId="{42DA2A51-60ED-46C3-B5E0-8CD15A4AFD88}" type="pres">
      <dgm:prSet presAssocID="{C3769142-7CE0-41B5-8B1D-B87E341205BC}" presName="nodeTx" presStyleLbl="node1" presStyleIdx="0" presStyleCnt="3">
        <dgm:presLayoutVars>
          <dgm:bulletEnabled val="1"/>
        </dgm:presLayoutVars>
      </dgm:prSet>
      <dgm:spPr/>
    </dgm:pt>
    <dgm:pt modelId="{7F6C1A2F-0481-4ABF-929F-4669039466DD}" type="pres">
      <dgm:prSet presAssocID="{C3769142-7CE0-41B5-8B1D-B87E341205BC}" presName="invisiNode" presStyleLbl="node1" presStyleIdx="0" presStyleCnt="3"/>
      <dgm:spPr/>
    </dgm:pt>
    <dgm:pt modelId="{09514F4C-035C-4BB2-BC63-782FD29AF248}" type="pres">
      <dgm:prSet presAssocID="{C3769142-7CE0-41B5-8B1D-B87E341205BC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nce"/>
        </a:ext>
      </dgm:extLst>
    </dgm:pt>
    <dgm:pt modelId="{49F1FE33-6048-42F6-B66C-E7F997008218}" type="pres">
      <dgm:prSet presAssocID="{DB7C67F0-75C0-458A-8EBA-24BCAD2441A7}" presName="sibTrans" presStyleLbl="sibTrans2D1" presStyleIdx="0" presStyleCnt="0"/>
      <dgm:spPr/>
    </dgm:pt>
    <dgm:pt modelId="{178D69E8-103F-4EB0-9D19-89E3758320F0}" type="pres">
      <dgm:prSet presAssocID="{FD75E46B-A606-4E2E-BA2E-D513CFF636D7}" presName="compNode" presStyleCnt="0"/>
      <dgm:spPr/>
    </dgm:pt>
    <dgm:pt modelId="{53AACD50-57C6-4D92-B440-F2E1794F1F93}" type="pres">
      <dgm:prSet presAssocID="{FD75E46B-A606-4E2E-BA2E-D513CFF636D7}" presName="bkgdShape" presStyleLbl="node1" presStyleIdx="1" presStyleCnt="3"/>
      <dgm:spPr/>
    </dgm:pt>
    <dgm:pt modelId="{3ACE4B9F-71D0-458F-B35E-F2ED221BB0B6}" type="pres">
      <dgm:prSet presAssocID="{FD75E46B-A606-4E2E-BA2E-D513CFF636D7}" presName="nodeTx" presStyleLbl="node1" presStyleIdx="1" presStyleCnt="3">
        <dgm:presLayoutVars>
          <dgm:bulletEnabled val="1"/>
        </dgm:presLayoutVars>
      </dgm:prSet>
      <dgm:spPr/>
    </dgm:pt>
    <dgm:pt modelId="{87DC03B6-FBCF-4025-85C1-2A47C554F784}" type="pres">
      <dgm:prSet presAssocID="{FD75E46B-A606-4E2E-BA2E-D513CFF636D7}" presName="invisiNode" presStyleLbl="node1" presStyleIdx="1" presStyleCnt="3"/>
      <dgm:spPr/>
    </dgm:pt>
    <dgm:pt modelId="{E0BE3381-986B-4FAE-B589-BD5AD61467F6}" type="pres">
      <dgm:prSet presAssocID="{FD75E46B-A606-4E2E-BA2E-D513CFF636D7}" presName="imagNod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"/>
        </a:ext>
      </dgm:extLst>
    </dgm:pt>
    <dgm:pt modelId="{F0239E74-50B0-4B42-832E-72B64DDE4053}" type="pres">
      <dgm:prSet presAssocID="{0B157A3F-C244-41ED-858A-59C37C2C5B78}" presName="sibTrans" presStyleLbl="sibTrans2D1" presStyleIdx="0" presStyleCnt="0"/>
      <dgm:spPr/>
    </dgm:pt>
    <dgm:pt modelId="{B1FC4E87-C12D-4A69-9EC0-349CC913EBAD}" type="pres">
      <dgm:prSet presAssocID="{D903030C-9E06-40A4-81EC-3B1C1F7D0842}" presName="compNode" presStyleCnt="0"/>
      <dgm:spPr/>
    </dgm:pt>
    <dgm:pt modelId="{250D0CA6-E589-4B4D-8ABD-EA5A206C1CED}" type="pres">
      <dgm:prSet presAssocID="{D903030C-9E06-40A4-81EC-3B1C1F7D0842}" presName="bkgdShape" presStyleLbl="node1" presStyleIdx="2" presStyleCnt="3"/>
      <dgm:spPr/>
    </dgm:pt>
    <dgm:pt modelId="{0727C900-C7B7-4D43-AB3C-2D67737EBAB7}" type="pres">
      <dgm:prSet presAssocID="{D903030C-9E06-40A4-81EC-3B1C1F7D0842}" presName="nodeTx" presStyleLbl="node1" presStyleIdx="2" presStyleCnt="3">
        <dgm:presLayoutVars>
          <dgm:bulletEnabled val="1"/>
        </dgm:presLayoutVars>
      </dgm:prSet>
      <dgm:spPr/>
    </dgm:pt>
    <dgm:pt modelId="{2FE55C4D-32BA-4404-97EB-898E7776F8CE}" type="pres">
      <dgm:prSet presAssocID="{D903030C-9E06-40A4-81EC-3B1C1F7D0842}" presName="invisiNode" presStyleLbl="node1" presStyleIdx="2" presStyleCnt="3"/>
      <dgm:spPr/>
    </dgm:pt>
    <dgm:pt modelId="{CE560670-F592-4E11-8D42-C664E8566C5B}" type="pres">
      <dgm:prSet presAssocID="{D903030C-9E06-40A4-81EC-3B1C1F7D0842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</dgm:ptLst>
  <dgm:cxnLst>
    <dgm:cxn modelId="{689FAE1A-6D7D-424C-9E91-CC9FCF47FEEB}" type="presOf" srcId="{F6900EF3-247C-4299-8E06-F20C7FB741A4}" destId="{191DD9CF-742D-4AEE-BA60-CC857CED05D9}" srcOrd="0" destOrd="0" presId="urn:microsoft.com/office/officeart/2005/8/layout/hList7"/>
    <dgm:cxn modelId="{2EC5D31D-255F-4D62-A4A4-0B941BB89B10}" type="presOf" srcId="{D903030C-9E06-40A4-81EC-3B1C1F7D0842}" destId="{0727C900-C7B7-4D43-AB3C-2D67737EBAB7}" srcOrd="1" destOrd="0" presId="urn:microsoft.com/office/officeart/2005/8/layout/hList7"/>
    <dgm:cxn modelId="{FB721621-3682-4180-9150-F9E54085C244}" srcId="{F6900EF3-247C-4299-8E06-F20C7FB741A4}" destId="{FD75E46B-A606-4E2E-BA2E-D513CFF636D7}" srcOrd="1" destOrd="0" parTransId="{0D4B326F-A35E-4616-98F2-66997876747D}" sibTransId="{0B157A3F-C244-41ED-858A-59C37C2C5B78}"/>
    <dgm:cxn modelId="{0F775B35-2CF9-4509-A0EA-1EC18F76ACA3}" type="presOf" srcId="{FD75E46B-A606-4E2E-BA2E-D513CFF636D7}" destId="{3ACE4B9F-71D0-458F-B35E-F2ED221BB0B6}" srcOrd="1" destOrd="0" presId="urn:microsoft.com/office/officeart/2005/8/layout/hList7"/>
    <dgm:cxn modelId="{03D7A944-19B4-49ED-AEA5-43560779958E}" type="presOf" srcId="{C3769142-7CE0-41B5-8B1D-B87E341205BC}" destId="{FE31D89A-3CBF-403C-8E72-DC7ED8B2857B}" srcOrd="0" destOrd="0" presId="urn:microsoft.com/office/officeart/2005/8/layout/hList7"/>
    <dgm:cxn modelId="{28A0B84E-B139-4517-8351-450A463A7B9B}" srcId="{F6900EF3-247C-4299-8E06-F20C7FB741A4}" destId="{D903030C-9E06-40A4-81EC-3B1C1F7D0842}" srcOrd="2" destOrd="0" parTransId="{40F470EC-9CAB-4476-A922-72D7A015D97C}" sibTransId="{FDBC5ABA-2486-4290-9CF2-78866463FA61}"/>
    <dgm:cxn modelId="{A1014395-4DF7-4D2A-A530-263EB3A43738}" srcId="{F6900EF3-247C-4299-8E06-F20C7FB741A4}" destId="{C3769142-7CE0-41B5-8B1D-B87E341205BC}" srcOrd="0" destOrd="0" parTransId="{4384819A-53EA-4B62-9CC6-7781CF70EC43}" sibTransId="{DB7C67F0-75C0-458A-8EBA-24BCAD2441A7}"/>
    <dgm:cxn modelId="{33B948A9-490E-4BC0-B6E4-2F2DA44A7CDF}" type="presOf" srcId="{0B157A3F-C244-41ED-858A-59C37C2C5B78}" destId="{F0239E74-50B0-4B42-832E-72B64DDE4053}" srcOrd="0" destOrd="0" presId="urn:microsoft.com/office/officeart/2005/8/layout/hList7"/>
    <dgm:cxn modelId="{C688ECC5-A044-4F7E-94F5-638A8EE2DEAF}" type="presOf" srcId="{DB7C67F0-75C0-458A-8EBA-24BCAD2441A7}" destId="{49F1FE33-6048-42F6-B66C-E7F997008218}" srcOrd="0" destOrd="0" presId="urn:microsoft.com/office/officeart/2005/8/layout/hList7"/>
    <dgm:cxn modelId="{24C402CE-C9B7-4E21-89C4-AB70D51B2BA6}" type="presOf" srcId="{FD75E46B-A606-4E2E-BA2E-D513CFF636D7}" destId="{53AACD50-57C6-4D92-B440-F2E1794F1F93}" srcOrd="0" destOrd="0" presId="urn:microsoft.com/office/officeart/2005/8/layout/hList7"/>
    <dgm:cxn modelId="{48CD5DE9-A0A0-45F8-A372-4A46A2B01C8F}" type="presOf" srcId="{C3769142-7CE0-41B5-8B1D-B87E341205BC}" destId="{42DA2A51-60ED-46C3-B5E0-8CD15A4AFD88}" srcOrd="1" destOrd="0" presId="urn:microsoft.com/office/officeart/2005/8/layout/hList7"/>
    <dgm:cxn modelId="{7F4E8AF6-77B3-4E26-B41E-54A963F36C4E}" type="presOf" srcId="{D903030C-9E06-40A4-81EC-3B1C1F7D0842}" destId="{250D0CA6-E589-4B4D-8ABD-EA5A206C1CED}" srcOrd="0" destOrd="0" presId="urn:microsoft.com/office/officeart/2005/8/layout/hList7"/>
    <dgm:cxn modelId="{825A42DB-809C-44E8-9AF1-53FD29D8A22B}" type="presParOf" srcId="{191DD9CF-742D-4AEE-BA60-CC857CED05D9}" destId="{148894A9-E4CF-48C3-A5E0-DFE873D1A4D3}" srcOrd="0" destOrd="0" presId="urn:microsoft.com/office/officeart/2005/8/layout/hList7"/>
    <dgm:cxn modelId="{7A128A3B-0B93-4CBC-A86B-BF5893552AC8}" type="presParOf" srcId="{191DD9CF-742D-4AEE-BA60-CC857CED05D9}" destId="{E63BEBD6-9305-433A-A906-20844E07A2EB}" srcOrd="1" destOrd="0" presId="urn:microsoft.com/office/officeart/2005/8/layout/hList7"/>
    <dgm:cxn modelId="{0A47DF42-8405-43AD-BE78-2148F7641E50}" type="presParOf" srcId="{E63BEBD6-9305-433A-A906-20844E07A2EB}" destId="{981CB702-9613-4974-A71D-027334ACA69E}" srcOrd="0" destOrd="0" presId="urn:microsoft.com/office/officeart/2005/8/layout/hList7"/>
    <dgm:cxn modelId="{9FB7C0DD-F69E-4CCA-8672-806364EDB3EC}" type="presParOf" srcId="{981CB702-9613-4974-A71D-027334ACA69E}" destId="{FE31D89A-3CBF-403C-8E72-DC7ED8B2857B}" srcOrd="0" destOrd="0" presId="urn:microsoft.com/office/officeart/2005/8/layout/hList7"/>
    <dgm:cxn modelId="{409077DC-9DB8-439D-9482-C54E223272C9}" type="presParOf" srcId="{981CB702-9613-4974-A71D-027334ACA69E}" destId="{42DA2A51-60ED-46C3-B5E0-8CD15A4AFD88}" srcOrd="1" destOrd="0" presId="urn:microsoft.com/office/officeart/2005/8/layout/hList7"/>
    <dgm:cxn modelId="{8CC73575-1398-4001-B4F8-7171735FE30E}" type="presParOf" srcId="{981CB702-9613-4974-A71D-027334ACA69E}" destId="{7F6C1A2F-0481-4ABF-929F-4669039466DD}" srcOrd="2" destOrd="0" presId="urn:microsoft.com/office/officeart/2005/8/layout/hList7"/>
    <dgm:cxn modelId="{6868669D-E902-491F-8392-2B35E9E751C4}" type="presParOf" srcId="{981CB702-9613-4974-A71D-027334ACA69E}" destId="{09514F4C-035C-4BB2-BC63-782FD29AF248}" srcOrd="3" destOrd="0" presId="urn:microsoft.com/office/officeart/2005/8/layout/hList7"/>
    <dgm:cxn modelId="{C38B77AE-1762-45B0-AE4D-A9C140A98277}" type="presParOf" srcId="{E63BEBD6-9305-433A-A906-20844E07A2EB}" destId="{49F1FE33-6048-42F6-B66C-E7F997008218}" srcOrd="1" destOrd="0" presId="urn:microsoft.com/office/officeart/2005/8/layout/hList7"/>
    <dgm:cxn modelId="{48999ECF-B53B-408A-BC5A-3BFA4D1A9591}" type="presParOf" srcId="{E63BEBD6-9305-433A-A906-20844E07A2EB}" destId="{178D69E8-103F-4EB0-9D19-89E3758320F0}" srcOrd="2" destOrd="0" presId="urn:microsoft.com/office/officeart/2005/8/layout/hList7"/>
    <dgm:cxn modelId="{B7CADBFB-D43C-4F0F-9418-FCE90727EAC4}" type="presParOf" srcId="{178D69E8-103F-4EB0-9D19-89E3758320F0}" destId="{53AACD50-57C6-4D92-B440-F2E1794F1F93}" srcOrd="0" destOrd="0" presId="urn:microsoft.com/office/officeart/2005/8/layout/hList7"/>
    <dgm:cxn modelId="{A499B986-28A7-432C-AE7D-6CC098DF7FC3}" type="presParOf" srcId="{178D69E8-103F-4EB0-9D19-89E3758320F0}" destId="{3ACE4B9F-71D0-458F-B35E-F2ED221BB0B6}" srcOrd="1" destOrd="0" presId="urn:microsoft.com/office/officeart/2005/8/layout/hList7"/>
    <dgm:cxn modelId="{3E145143-E1B2-41D9-9577-7B15C1FF6477}" type="presParOf" srcId="{178D69E8-103F-4EB0-9D19-89E3758320F0}" destId="{87DC03B6-FBCF-4025-85C1-2A47C554F784}" srcOrd="2" destOrd="0" presId="urn:microsoft.com/office/officeart/2005/8/layout/hList7"/>
    <dgm:cxn modelId="{DB33449A-A542-4A42-8149-BBCF98E0983B}" type="presParOf" srcId="{178D69E8-103F-4EB0-9D19-89E3758320F0}" destId="{E0BE3381-986B-4FAE-B589-BD5AD61467F6}" srcOrd="3" destOrd="0" presId="urn:microsoft.com/office/officeart/2005/8/layout/hList7"/>
    <dgm:cxn modelId="{B40148CC-0CD7-41F6-AE04-32CD21B89603}" type="presParOf" srcId="{E63BEBD6-9305-433A-A906-20844E07A2EB}" destId="{F0239E74-50B0-4B42-832E-72B64DDE4053}" srcOrd="3" destOrd="0" presId="urn:microsoft.com/office/officeart/2005/8/layout/hList7"/>
    <dgm:cxn modelId="{EB7761C6-1C2E-4C11-900F-4062E55BC325}" type="presParOf" srcId="{E63BEBD6-9305-433A-A906-20844E07A2EB}" destId="{B1FC4E87-C12D-4A69-9EC0-349CC913EBAD}" srcOrd="4" destOrd="0" presId="urn:microsoft.com/office/officeart/2005/8/layout/hList7"/>
    <dgm:cxn modelId="{6F62CA12-0550-4773-819B-D129C49E69B9}" type="presParOf" srcId="{B1FC4E87-C12D-4A69-9EC0-349CC913EBAD}" destId="{250D0CA6-E589-4B4D-8ABD-EA5A206C1CED}" srcOrd="0" destOrd="0" presId="urn:microsoft.com/office/officeart/2005/8/layout/hList7"/>
    <dgm:cxn modelId="{2F9B3326-CFEA-40FD-B4CE-4BA837BB3DA9}" type="presParOf" srcId="{B1FC4E87-C12D-4A69-9EC0-349CC913EBAD}" destId="{0727C900-C7B7-4D43-AB3C-2D67737EBAB7}" srcOrd="1" destOrd="0" presId="urn:microsoft.com/office/officeart/2005/8/layout/hList7"/>
    <dgm:cxn modelId="{A1CB42C3-8382-440B-99A8-2A43C5A57FCC}" type="presParOf" srcId="{B1FC4E87-C12D-4A69-9EC0-349CC913EBAD}" destId="{2FE55C4D-32BA-4404-97EB-898E7776F8CE}" srcOrd="2" destOrd="0" presId="urn:microsoft.com/office/officeart/2005/8/layout/hList7"/>
    <dgm:cxn modelId="{EE4E21C3-5D7D-42D1-A290-5F46854AD0AD}" type="presParOf" srcId="{B1FC4E87-C12D-4A69-9EC0-349CC913EBAD}" destId="{CE560670-F592-4E11-8D42-C664E8566C5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07C727-87EA-4263-9B07-798D07EBE7BB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1944E32-8AB1-4D38-BE64-62BF21A738D9}">
      <dgm:prSet phldrT="[Text]"/>
      <dgm:spPr/>
      <dgm:t>
        <a:bodyPr/>
        <a:lstStyle/>
        <a:p>
          <a:r>
            <a:rPr lang="en-US" dirty="0"/>
            <a:t>Inventory</a:t>
          </a:r>
        </a:p>
      </dgm:t>
    </dgm:pt>
    <dgm:pt modelId="{94F526C6-7704-4B66-A207-7A015E1CE158}" type="parTrans" cxnId="{607E7AEF-50FC-4E09-BC36-8D1260829E6C}">
      <dgm:prSet/>
      <dgm:spPr/>
      <dgm:t>
        <a:bodyPr/>
        <a:lstStyle/>
        <a:p>
          <a:endParaRPr lang="en-US"/>
        </a:p>
      </dgm:t>
    </dgm:pt>
    <dgm:pt modelId="{B8984854-06EB-4024-987E-1BFF0527A088}" type="sibTrans" cxnId="{607E7AEF-50FC-4E09-BC36-8D1260829E6C}">
      <dgm:prSet/>
      <dgm:spPr/>
      <dgm:t>
        <a:bodyPr/>
        <a:lstStyle/>
        <a:p>
          <a:endParaRPr lang="en-US"/>
        </a:p>
      </dgm:t>
    </dgm:pt>
    <dgm:pt modelId="{3989A20A-56C6-423D-85D1-96E0F133622B}">
      <dgm:prSet phldrT="[Text]"/>
      <dgm:spPr/>
      <dgm:t>
        <a:bodyPr/>
        <a:lstStyle/>
        <a:p>
          <a:r>
            <a:rPr lang="en-US" dirty="0"/>
            <a:t>Admin Wrap-Up</a:t>
          </a:r>
        </a:p>
      </dgm:t>
    </dgm:pt>
    <dgm:pt modelId="{B55C9FB8-8B7E-44D7-AB2C-98103D64FF4A}" type="parTrans" cxnId="{770A5E9F-BCB2-4B8C-B0D3-04F63C66E930}">
      <dgm:prSet/>
      <dgm:spPr/>
      <dgm:t>
        <a:bodyPr/>
        <a:lstStyle/>
        <a:p>
          <a:endParaRPr lang="en-US"/>
        </a:p>
      </dgm:t>
    </dgm:pt>
    <dgm:pt modelId="{7971E058-5F63-4359-B398-999C20E3B722}" type="sibTrans" cxnId="{770A5E9F-BCB2-4B8C-B0D3-04F63C66E930}">
      <dgm:prSet/>
      <dgm:spPr/>
      <dgm:t>
        <a:bodyPr/>
        <a:lstStyle/>
        <a:p>
          <a:endParaRPr lang="en-US"/>
        </a:p>
      </dgm:t>
    </dgm:pt>
    <dgm:pt modelId="{4D824DC4-B841-4165-A67A-748FFA0A83CE}">
      <dgm:prSet phldrT="[Text]"/>
      <dgm:spPr/>
      <dgm:t>
        <a:bodyPr/>
        <a:lstStyle/>
        <a:p>
          <a:r>
            <a:rPr lang="en-US" dirty="0"/>
            <a:t>Report</a:t>
          </a:r>
        </a:p>
      </dgm:t>
    </dgm:pt>
    <dgm:pt modelId="{A369DB68-66F1-461B-8A33-1C949227A2E6}" type="parTrans" cxnId="{7F73B8B8-872A-4DC1-AB98-8D4708B9CEDA}">
      <dgm:prSet/>
      <dgm:spPr/>
      <dgm:t>
        <a:bodyPr/>
        <a:lstStyle/>
        <a:p>
          <a:endParaRPr lang="en-US"/>
        </a:p>
      </dgm:t>
    </dgm:pt>
    <dgm:pt modelId="{E149C613-F79D-4134-8FF8-E263349FC021}" type="sibTrans" cxnId="{7F73B8B8-872A-4DC1-AB98-8D4708B9CEDA}">
      <dgm:prSet/>
      <dgm:spPr/>
      <dgm:t>
        <a:bodyPr/>
        <a:lstStyle/>
        <a:p>
          <a:endParaRPr lang="en-US"/>
        </a:p>
      </dgm:t>
    </dgm:pt>
    <dgm:pt modelId="{440B7118-0BDB-4411-B214-AB1F903730B8}" type="pres">
      <dgm:prSet presAssocID="{6607C727-87EA-4263-9B07-798D07EBE7BB}" presName="diagram" presStyleCnt="0">
        <dgm:presLayoutVars>
          <dgm:dir/>
          <dgm:resizeHandles val="exact"/>
        </dgm:presLayoutVars>
      </dgm:prSet>
      <dgm:spPr/>
    </dgm:pt>
    <dgm:pt modelId="{C343C6CA-30E5-4594-ABBA-1007AC14582F}" type="pres">
      <dgm:prSet presAssocID="{C1944E32-8AB1-4D38-BE64-62BF21A738D9}" presName="node" presStyleLbl="node1" presStyleIdx="0" presStyleCnt="3">
        <dgm:presLayoutVars>
          <dgm:bulletEnabled val="1"/>
        </dgm:presLayoutVars>
      </dgm:prSet>
      <dgm:spPr/>
    </dgm:pt>
    <dgm:pt modelId="{77F2C9B7-2DB1-4033-A580-E042EA3CF643}" type="pres">
      <dgm:prSet presAssocID="{B8984854-06EB-4024-987E-1BFF0527A088}" presName="sibTrans" presStyleCnt="0"/>
      <dgm:spPr/>
    </dgm:pt>
    <dgm:pt modelId="{B6225284-0F52-49FE-AF50-A00FDA778B16}" type="pres">
      <dgm:prSet presAssocID="{3989A20A-56C6-423D-85D1-96E0F133622B}" presName="node" presStyleLbl="node1" presStyleIdx="1" presStyleCnt="3">
        <dgm:presLayoutVars>
          <dgm:bulletEnabled val="1"/>
        </dgm:presLayoutVars>
      </dgm:prSet>
      <dgm:spPr/>
    </dgm:pt>
    <dgm:pt modelId="{B6396462-C45F-4530-9420-DD2FDDEBD4D7}" type="pres">
      <dgm:prSet presAssocID="{7971E058-5F63-4359-B398-999C20E3B722}" presName="sibTrans" presStyleCnt="0"/>
      <dgm:spPr/>
    </dgm:pt>
    <dgm:pt modelId="{49E99121-48B2-483A-AB4A-7AF8677EAB0F}" type="pres">
      <dgm:prSet presAssocID="{4D824DC4-B841-4165-A67A-748FFA0A83CE}" presName="node" presStyleLbl="node1" presStyleIdx="2" presStyleCnt="3">
        <dgm:presLayoutVars>
          <dgm:bulletEnabled val="1"/>
        </dgm:presLayoutVars>
      </dgm:prSet>
      <dgm:spPr/>
    </dgm:pt>
  </dgm:ptLst>
  <dgm:cxnLst>
    <dgm:cxn modelId="{1DE49762-432F-467E-9C04-85F9F8EE34E7}" type="presOf" srcId="{C1944E32-8AB1-4D38-BE64-62BF21A738D9}" destId="{C343C6CA-30E5-4594-ABBA-1007AC14582F}" srcOrd="0" destOrd="0" presId="urn:microsoft.com/office/officeart/2005/8/layout/default"/>
    <dgm:cxn modelId="{56924380-FF17-4776-ADA2-1E06C260DE78}" type="presOf" srcId="{3989A20A-56C6-423D-85D1-96E0F133622B}" destId="{B6225284-0F52-49FE-AF50-A00FDA778B16}" srcOrd="0" destOrd="0" presId="urn:microsoft.com/office/officeart/2005/8/layout/default"/>
    <dgm:cxn modelId="{770A5E9F-BCB2-4B8C-B0D3-04F63C66E930}" srcId="{6607C727-87EA-4263-9B07-798D07EBE7BB}" destId="{3989A20A-56C6-423D-85D1-96E0F133622B}" srcOrd="1" destOrd="0" parTransId="{B55C9FB8-8B7E-44D7-AB2C-98103D64FF4A}" sibTransId="{7971E058-5F63-4359-B398-999C20E3B722}"/>
    <dgm:cxn modelId="{1AD7A5B6-A148-4E9A-A4F9-E60EBCAB77EB}" type="presOf" srcId="{6607C727-87EA-4263-9B07-798D07EBE7BB}" destId="{440B7118-0BDB-4411-B214-AB1F903730B8}" srcOrd="0" destOrd="0" presId="urn:microsoft.com/office/officeart/2005/8/layout/default"/>
    <dgm:cxn modelId="{7F73B8B8-872A-4DC1-AB98-8D4708B9CEDA}" srcId="{6607C727-87EA-4263-9B07-798D07EBE7BB}" destId="{4D824DC4-B841-4165-A67A-748FFA0A83CE}" srcOrd="2" destOrd="0" parTransId="{A369DB68-66F1-461B-8A33-1C949227A2E6}" sibTransId="{E149C613-F79D-4134-8FF8-E263349FC021}"/>
    <dgm:cxn modelId="{CEC5DAE5-42F3-4B4D-914E-79D3773CF3FA}" type="presOf" srcId="{4D824DC4-B841-4165-A67A-748FFA0A83CE}" destId="{49E99121-48B2-483A-AB4A-7AF8677EAB0F}" srcOrd="0" destOrd="0" presId="urn:microsoft.com/office/officeart/2005/8/layout/default"/>
    <dgm:cxn modelId="{607E7AEF-50FC-4E09-BC36-8D1260829E6C}" srcId="{6607C727-87EA-4263-9B07-798D07EBE7BB}" destId="{C1944E32-8AB1-4D38-BE64-62BF21A738D9}" srcOrd="0" destOrd="0" parTransId="{94F526C6-7704-4B66-A207-7A015E1CE158}" sibTransId="{B8984854-06EB-4024-987E-1BFF0527A088}"/>
    <dgm:cxn modelId="{FC406838-2FC9-4F73-B70E-FAE0396F97A5}" type="presParOf" srcId="{440B7118-0BDB-4411-B214-AB1F903730B8}" destId="{C343C6CA-30E5-4594-ABBA-1007AC14582F}" srcOrd="0" destOrd="0" presId="urn:microsoft.com/office/officeart/2005/8/layout/default"/>
    <dgm:cxn modelId="{7D27AEBE-1D06-47CC-A862-4EBB054B5184}" type="presParOf" srcId="{440B7118-0BDB-4411-B214-AB1F903730B8}" destId="{77F2C9B7-2DB1-4033-A580-E042EA3CF643}" srcOrd="1" destOrd="0" presId="urn:microsoft.com/office/officeart/2005/8/layout/default"/>
    <dgm:cxn modelId="{7F851BAD-2E7D-40F3-849F-DCCF64C0F452}" type="presParOf" srcId="{440B7118-0BDB-4411-B214-AB1F903730B8}" destId="{B6225284-0F52-49FE-AF50-A00FDA778B16}" srcOrd="2" destOrd="0" presId="urn:microsoft.com/office/officeart/2005/8/layout/default"/>
    <dgm:cxn modelId="{E138D1DA-2775-4629-9871-81AF32255A79}" type="presParOf" srcId="{440B7118-0BDB-4411-B214-AB1F903730B8}" destId="{B6396462-C45F-4530-9420-DD2FDDEBD4D7}" srcOrd="3" destOrd="0" presId="urn:microsoft.com/office/officeart/2005/8/layout/default"/>
    <dgm:cxn modelId="{23836222-6D9B-4591-813A-9BB3E120D20B}" type="presParOf" srcId="{440B7118-0BDB-4411-B214-AB1F903730B8}" destId="{49E99121-48B2-483A-AB4A-7AF8677EAB0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75C3A9-F459-480E-9DF7-0FF071061CF8}" type="doc">
      <dgm:prSet loTypeId="urn:microsoft.com/office/officeart/2016/7/layout/LinearBlockProcessNumbered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9A80A05-DE9F-4D4D-99EC-5F360A44BB51}">
      <dgm:prSet phldrT="[Text]"/>
      <dgm:spPr/>
      <dgm:t>
        <a:bodyPr/>
        <a:lstStyle/>
        <a:p>
          <a:r>
            <a:rPr lang="en-US" dirty="0"/>
            <a:t>10 Qs</a:t>
          </a:r>
        </a:p>
      </dgm:t>
    </dgm:pt>
    <dgm:pt modelId="{4589FF57-7867-416A-BF8C-85F93DDE6F5E}" type="parTrans" cxnId="{8D7604F7-ADEC-4358-913B-D4D7DDFD9DE5}">
      <dgm:prSet/>
      <dgm:spPr/>
      <dgm:t>
        <a:bodyPr/>
        <a:lstStyle/>
        <a:p>
          <a:endParaRPr lang="en-US"/>
        </a:p>
      </dgm:t>
    </dgm:pt>
    <dgm:pt modelId="{90F30799-0737-4F95-AD02-78879BB2D889}" type="sibTrans" cxnId="{8D7604F7-ADEC-4358-913B-D4D7DDFD9DE5}">
      <dgm:prSet phldrT="01"/>
      <dgm:spPr/>
      <dgm:t>
        <a:bodyPr/>
        <a:lstStyle/>
        <a:p>
          <a:r>
            <a:rPr lang="en-US" dirty="0"/>
            <a:t>Short</a:t>
          </a:r>
        </a:p>
      </dgm:t>
    </dgm:pt>
    <dgm:pt modelId="{3CFDA92E-46CB-4832-B484-31F34FE59CC2}">
      <dgm:prSet phldrT="[Text]"/>
      <dgm:spPr/>
      <dgm:t>
        <a:bodyPr/>
        <a:lstStyle/>
        <a:p>
          <a:r>
            <a:rPr lang="en-US" dirty="0"/>
            <a:t>Ratings</a:t>
          </a:r>
        </a:p>
        <a:p>
          <a:r>
            <a:rPr lang="en-US" dirty="0"/>
            <a:t>Comments</a:t>
          </a:r>
        </a:p>
      </dgm:t>
    </dgm:pt>
    <dgm:pt modelId="{0FB4166B-588D-4664-A1C0-B84BE0DC914C}" type="parTrans" cxnId="{3E3E007A-71C4-4DB5-8483-ADFD841F55F3}">
      <dgm:prSet/>
      <dgm:spPr/>
      <dgm:t>
        <a:bodyPr/>
        <a:lstStyle/>
        <a:p>
          <a:endParaRPr lang="en-US"/>
        </a:p>
      </dgm:t>
    </dgm:pt>
    <dgm:pt modelId="{C26C0242-09E5-4F1F-9500-7C5E3FAFB2E4}" type="sibTrans" cxnId="{3E3E007A-71C4-4DB5-8483-ADFD841F55F3}">
      <dgm:prSet phldrT="02"/>
      <dgm:spPr/>
      <dgm:t>
        <a:bodyPr/>
        <a:lstStyle/>
        <a:p>
          <a:r>
            <a:rPr lang="en-US" dirty="0"/>
            <a:t>Ratings</a:t>
          </a:r>
        </a:p>
      </dgm:t>
    </dgm:pt>
    <dgm:pt modelId="{5F03D65B-8A88-446E-98B7-0031C620D4C0}">
      <dgm:prSet phldrT="[Text]"/>
      <dgm:spPr/>
      <dgm:t>
        <a:bodyPr/>
        <a:lstStyle/>
        <a:p>
          <a:r>
            <a:rPr lang="en-US" dirty="0"/>
            <a:t>But allow for optional follow-up by staff</a:t>
          </a:r>
        </a:p>
      </dgm:t>
    </dgm:pt>
    <dgm:pt modelId="{5868285E-D0C5-451A-8864-4B30FC22BA61}" type="parTrans" cxnId="{EB06D6A9-62C2-4E14-B850-89B17F0293E1}">
      <dgm:prSet/>
      <dgm:spPr/>
      <dgm:t>
        <a:bodyPr/>
        <a:lstStyle/>
        <a:p>
          <a:endParaRPr lang="en-US"/>
        </a:p>
      </dgm:t>
    </dgm:pt>
    <dgm:pt modelId="{5AEF8169-969F-4E46-A6E2-DFCB9866C70D}" type="sibTrans" cxnId="{EB06D6A9-62C2-4E14-B850-89B17F0293E1}">
      <dgm:prSet phldrT="03"/>
      <dgm:spPr/>
      <dgm:t>
        <a:bodyPr/>
        <a:lstStyle/>
        <a:p>
          <a:r>
            <a:rPr lang="en-US" dirty="0"/>
            <a:t>Anonymous</a:t>
          </a:r>
        </a:p>
      </dgm:t>
    </dgm:pt>
    <dgm:pt modelId="{3BD53FE4-3337-4275-BAF8-FB5059176AB9}" type="pres">
      <dgm:prSet presAssocID="{8775C3A9-F459-480E-9DF7-0FF071061CF8}" presName="Name0" presStyleCnt="0">
        <dgm:presLayoutVars>
          <dgm:animLvl val="lvl"/>
          <dgm:resizeHandles val="exact"/>
        </dgm:presLayoutVars>
      </dgm:prSet>
      <dgm:spPr/>
    </dgm:pt>
    <dgm:pt modelId="{BC3ACB64-3357-4FB1-B072-42A1E3B573ED}" type="pres">
      <dgm:prSet presAssocID="{79A80A05-DE9F-4D4D-99EC-5F360A44BB51}" presName="compositeNode" presStyleCnt="0">
        <dgm:presLayoutVars>
          <dgm:bulletEnabled val="1"/>
        </dgm:presLayoutVars>
      </dgm:prSet>
      <dgm:spPr/>
    </dgm:pt>
    <dgm:pt modelId="{DE152642-DFF8-4B4C-BFB2-C2BFE07D577F}" type="pres">
      <dgm:prSet presAssocID="{79A80A05-DE9F-4D4D-99EC-5F360A44BB51}" presName="bgRect" presStyleLbl="alignNode1" presStyleIdx="0" presStyleCnt="3"/>
      <dgm:spPr/>
    </dgm:pt>
    <dgm:pt modelId="{1ADD264D-5F56-42D8-A9E0-6AFCBE530988}" type="pres">
      <dgm:prSet presAssocID="{90F30799-0737-4F95-AD02-78879BB2D889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E54A3FA7-5E71-42E5-9FC1-1C051CE70A82}" type="pres">
      <dgm:prSet presAssocID="{79A80A05-DE9F-4D4D-99EC-5F360A44BB51}" presName="nodeRect" presStyleLbl="alignNode1" presStyleIdx="0" presStyleCnt="3">
        <dgm:presLayoutVars>
          <dgm:bulletEnabled val="1"/>
        </dgm:presLayoutVars>
      </dgm:prSet>
      <dgm:spPr/>
    </dgm:pt>
    <dgm:pt modelId="{D90450B0-105C-4DD3-BAE1-7BBCFA1A41C4}" type="pres">
      <dgm:prSet presAssocID="{90F30799-0737-4F95-AD02-78879BB2D889}" presName="sibTrans" presStyleCnt="0"/>
      <dgm:spPr/>
    </dgm:pt>
    <dgm:pt modelId="{4ADC68E8-E49D-428B-B6B8-B27F47D375E8}" type="pres">
      <dgm:prSet presAssocID="{3CFDA92E-46CB-4832-B484-31F34FE59CC2}" presName="compositeNode" presStyleCnt="0">
        <dgm:presLayoutVars>
          <dgm:bulletEnabled val="1"/>
        </dgm:presLayoutVars>
      </dgm:prSet>
      <dgm:spPr/>
    </dgm:pt>
    <dgm:pt modelId="{EED56C85-484B-40D4-A3E7-73B29D612A58}" type="pres">
      <dgm:prSet presAssocID="{3CFDA92E-46CB-4832-B484-31F34FE59CC2}" presName="bgRect" presStyleLbl="alignNode1" presStyleIdx="1" presStyleCnt="3"/>
      <dgm:spPr/>
    </dgm:pt>
    <dgm:pt modelId="{44DD2942-EC46-4039-9A23-4610F20C4F06}" type="pres">
      <dgm:prSet presAssocID="{C26C0242-09E5-4F1F-9500-7C5E3FAFB2E4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27028ECB-057F-4509-8A09-EA73CD69ECB3}" type="pres">
      <dgm:prSet presAssocID="{3CFDA92E-46CB-4832-B484-31F34FE59CC2}" presName="nodeRect" presStyleLbl="alignNode1" presStyleIdx="1" presStyleCnt="3">
        <dgm:presLayoutVars>
          <dgm:bulletEnabled val="1"/>
        </dgm:presLayoutVars>
      </dgm:prSet>
      <dgm:spPr/>
    </dgm:pt>
    <dgm:pt modelId="{A427A66C-DFEF-42A6-94F1-0043FE310FE9}" type="pres">
      <dgm:prSet presAssocID="{C26C0242-09E5-4F1F-9500-7C5E3FAFB2E4}" presName="sibTrans" presStyleCnt="0"/>
      <dgm:spPr/>
    </dgm:pt>
    <dgm:pt modelId="{AA8CF96F-6EF4-4A03-A2EC-A6AA133D5D55}" type="pres">
      <dgm:prSet presAssocID="{5F03D65B-8A88-446E-98B7-0031C620D4C0}" presName="compositeNode" presStyleCnt="0">
        <dgm:presLayoutVars>
          <dgm:bulletEnabled val="1"/>
        </dgm:presLayoutVars>
      </dgm:prSet>
      <dgm:spPr/>
    </dgm:pt>
    <dgm:pt modelId="{332B0135-F192-44E2-BD17-7BA2BEB45848}" type="pres">
      <dgm:prSet presAssocID="{5F03D65B-8A88-446E-98B7-0031C620D4C0}" presName="bgRect" presStyleLbl="alignNode1" presStyleIdx="2" presStyleCnt="3"/>
      <dgm:spPr/>
    </dgm:pt>
    <dgm:pt modelId="{0F8F8E0A-781C-4AE5-88A2-3CCA2344D6D4}" type="pres">
      <dgm:prSet presAssocID="{5AEF8169-969F-4E46-A6E2-DFCB9866C70D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37E6D48A-96A3-4907-8431-6FFA1E47C8D0}" type="pres">
      <dgm:prSet presAssocID="{5F03D65B-8A88-446E-98B7-0031C620D4C0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B1180B05-69C2-43F8-B192-99C5D6D661BF}" type="presOf" srcId="{90F30799-0737-4F95-AD02-78879BB2D889}" destId="{1ADD264D-5F56-42D8-A9E0-6AFCBE530988}" srcOrd="0" destOrd="0" presId="urn:microsoft.com/office/officeart/2016/7/layout/LinearBlockProcessNumbered"/>
    <dgm:cxn modelId="{2D947028-AF0C-4CB2-8229-FFDE8EA93144}" type="presOf" srcId="{79A80A05-DE9F-4D4D-99EC-5F360A44BB51}" destId="{DE152642-DFF8-4B4C-BFB2-C2BFE07D577F}" srcOrd="0" destOrd="0" presId="urn:microsoft.com/office/officeart/2016/7/layout/LinearBlockProcessNumbered"/>
    <dgm:cxn modelId="{42D4E161-4F2A-44B1-B3D6-5AB0A8D00883}" type="presOf" srcId="{79A80A05-DE9F-4D4D-99EC-5F360A44BB51}" destId="{E54A3FA7-5E71-42E5-9FC1-1C051CE70A82}" srcOrd="1" destOrd="0" presId="urn:microsoft.com/office/officeart/2016/7/layout/LinearBlockProcessNumbered"/>
    <dgm:cxn modelId="{3E35B66B-5CDC-464C-A9EC-257B57FC7E69}" type="presOf" srcId="{3CFDA92E-46CB-4832-B484-31F34FE59CC2}" destId="{EED56C85-484B-40D4-A3E7-73B29D612A58}" srcOrd="0" destOrd="0" presId="urn:microsoft.com/office/officeart/2016/7/layout/LinearBlockProcessNumbered"/>
    <dgm:cxn modelId="{3E3E007A-71C4-4DB5-8483-ADFD841F55F3}" srcId="{8775C3A9-F459-480E-9DF7-0FF071061CF8}" destId="{3CFDA92E-46CB-4832-B484-31F34FE59CC2}" srcOrd="1" destOrd="0" parTransId="{0FB4166B-588D-4664-A1C0-B84BE0DC914C}" sibTransId="{C26C0242-09E5-4F1F-9500-7C5E3FAFB2E4}"/>
    <dgm:cxn modelId="{EDF76380-7B91-4617-ADC1-822DF58EC599}" type="presOf" srcId="{3CFDA92E-46CB-4832-B484-31F34FE59CC2}" destId="{27028ECB-057F-4509-8A09-EA73CD69ECB3}" srcOrd="1" destOrd="0" presId="urn:microsoft.com/office/officeart/2016/7/layout/LinearBlockProcessNumbered"/>
    <dgm:cxn modelId="{C2B91090-5ECB-401E-AC77-915DA5A07BDA}" type="presOf" srcId="{8775C3A9-F459-480E-9DF7-0FF071061CF8}" destId="{3BD53FE4-3337-4275-BAF8-FB5059176AB9}" srcOrd="0" destOrd="0" presId="urn:microsoft.com/office/officeart/2016/7/layout/LinearBlockProcessNumbered"/>
    <dgm:cxn modelId="{C0B1C99C-8607-4619-939F-30BA6ED8798D}" type="presOf" srcId="{C26C0242-09E5-4F1F-9500-7C5E3FAFB2E4}" destId="{44DD2942-EC46-4039-9A23-4610F20C4F06}" srcOrd="0" destOrd="0" presId="urn:microsoft.com/office/officeart/2016/7/layout/LinearBlockProcessNumbered"/>
    <dgm:cxn modelId="{EB06D6A9-62C2-4E14-B850-89B17F0293E1}" srcId="{8775C3A9-F459-480E-9DF7-0FF071061CF8}" destId="{5F03D65B-8A88-446E-98B7-0031C620D4C0}" srcOrd="2" destOrd="0" parTransId="{5868285E-D0C5-451A-8864-4B30FC22BA61}" sibTransId="{5AEF8169-969F-4E46-A6E2-DFCB9866C70D}"/>
    <dgm:cxn modelId="{9C341EB5-812F-4A40-BF52-28F64A55DE14}" type="presOf" srcId="{5AEF8169-969F-4E46-A6E2-DFCB9866C70D}" destId="{0F8F8E0A-781C-4AE5-88A2-3CCA2344D6D4}" srcOrd="0" destOrd="0" presId="urn:microsoft.com/office/officeart/2016/7/layout/LinearBlockProcessNumbered"/>
    <dgm:cxn modelId="{9FD80FCD-9F82-4606-B7C7-5E82E5911AF7}" type="presOf" srcId="{5F03D65B-8A88-446E-98B7-0031C620D4C0}" destId="{37E6D48A-96A3-4907-8431-6FFA1E47C8D0}" srcOrd="1" destOrd="0" presId="urn:microsoft.com/office/officeart/2016/7/layout/LinearBlockProcessNumbered"/>
    <dgm:cxn modelId="{D9244AE7-BF5E-4FFF-BEBE-26C8DB7F9166}" type="presOf" srcId="{5F03D65B-8A88-446E-98B7-0031C620D4C0}" destId="{332B0135-F192-44E2-BD17-7BA2BEB45848}" srcOrd="0" destOrd="0" presId="urn:microsoft.com/office/officeart/2016/7/layout/LinearBlockProcessNumbered"/>
    <dgm:cxn modelId="{8D7604F7-ADEC-4358-913B-D4D7DDFD9DE5}" srcId="{8775C3A9-F459-480E-9DF7-0FF071061CF8}" destId="{79A80A05-DE9F-4D4D-99EC-5F360A44BB51}" srcOrd="0" destOrd="0" parTransId="{4589FF57-7867-416A-BF8C-85F93DDE6F5E}" sibTransId="{90F30799-0737-4F95-AD02-78879BB2D889}"/>
    <dgm:cxn modelId="{CE4B85C7-AD74-4649-A245-4B4E0BA1026E}" type="presParOf" srcId="{3BD53FE4-3337-4275-BAF8-FB5059176AB9}" destId="{BC3ACB64-3357-4FB1-B072-42A1E3B573ED}" srcOrd="0" destOrd="0" presId="urn:microsoft.com/office/officeart/2016/7/layout/LinearBlockProcessNumbered"/>
    <dgm:cxn modelId="{13326C54-BB03-4ACE-AA1B-8F4C83A3E08B}" type="presParOf" srcId="{BC3ACB64-3357-4FB1-B072-42A1E3B573ED}" destId="{DE152642-DFF8-4B4C-BFB2-C2BFE07D577F}" srcOrd="0" destOrd="0" presId="urn:microsoft.com/office/officeart/2016/7/layout/LinearBlockProcessNumbered"/>
    <dgm:cxn modelId="{E986DE00-2BC9-4AB6-8403-FD40E4FCCD36}" type="presParOf" srcId="{BC3ACB64-3357-4FB1-B072-42A1E3B573ED}" destId="{1ADD264D-5F56-42D8-A9E0-6AFCBE530988}" srcOrd="1" destOrd="0" presId="urn:microsoft.com/office/officeart/2016/7/layout/LinearBlockProcessNumbered"/>
    <dgm:cxn modelId="{9014150F-4DF1-49C5-802A-CAC03069A096}" type="presParOf" srcId="{BC3ACB64-3357-4FB1-B072-42A1E3B573ED}" destId="{E54A3FA7-5E71-42E5-9FC1-1C051CE70A82}" srcOrd="2" destOrd="0" presId="urn:microsoft.com/office/officeart/2016/7/layout/LinearBlockProcessNumbered"/>
    <dgm:cxn modelId="{66A48ED6-AA9B-46D1-A4C5-BBE05C06EED3}" type="presParOf" srcId="{3BD53FE4-3337-4275-BAF8-FB5059176AB9}" destId="{D90450B0-105C-4DD3-BAE1-7BBCFA1A41C4}" srcOrd="1" destOrd="0" presId="urn:microsoft.com/office/officeart/2016/7/layout/LinearBlockProcessNumbered"/>
    <dgm:cxn modelId="{2CCB6375-8309-4614-B5AC-BE9E45AD143B}" type="presParOf" srcId="{3BD53FE4-3337-4275-BAF8-FB5059176AB9}" destId="{4ADC68E8-E49D-428B-B6B8-B27F47D375E8}" srcOrd="2" destOrd="0" presId="urn:microsoft.com/office/officeart/2016/7/layout/LinearBlockProcessNumbered"/>
    <dgm:cxn modelId="{19CB4EA8-96AE-4E64-ABC8-AEACD721B1AA}" type="presParOf" srcId="{4ADC68E8-E49D-428B-B6B8-B27F47D375E8}" destId="{EED56C85-484B-40D4-A3E7-73B29D612A58}" srcOrd="0" destOrd="0" presId="urn:microsoft.com/office/officeart/2016/7/layout/LinearBlockProcessNumbered"/>
    <dgm:cxn modelId="{D1C69628-A589-4BEC-862C-330571AB4181}" type="presParOf" srcId="{4ADC68E8-E49D-428B-B6B8-B27F47D375E8}" destId="{44DD2942-EC46-4039-9A23-4610F20C4F06}" srcOrd="1" destOrd="0" presId="urn:microsoft.com/office/officeart/2016/7/layout/LinearBlockProcessNumbered"/>
    <dgm:cxn modelId="{0BB38E33-8C4F-4DE6-9CD0-8E7BB58D1A95}" type="presParOf" srcId="{4ADC68E8-E49D-428B-B6B8-B27F47D375E8}" destId="{27028ECB-057F-4509-8A09-EA73CD69ECB3}" srcOrd="2" destOrd="0" presId="urn:microsoft.com/office/officeart/2016/7/layout/LinearBlockProcessNumbered"/>
    <dgm:cxn modelId="{2D7AE9D0-472C-432D-8DFA-F3A5DF38D0EB}" type="presParOf" srcId="{3BD53FE4-3337-4275-BAF8-FB5059176AB9}" destId="{A427A66C-DFEF-42A6-94F1-0043FE310FE9}" srcOrd="3" destOrd="0" presId="urn:microsoft.com/office/officeart/2016/7/layout/LinearBlockProcessNumbered"/>
    <dgm:cxn modelId="{7831299E-1462-4B0C-891F-1A1E19CD12B3}" type="presParOf" srcId="{3BD53FE4-3337-4275-BAF8-FB5059176AB9}" destId="{AA8CF96F-6EF4-4A03-A2EC-A6AA133D5D55}" srcOrd="4" destOrd="0" presId="urn:microsoft.com/office/officeart/2016/7/layout/LinearBlockProcessNumbered"/>
    <dgm:cxn modelId="{EC0C982E-18F4-4D16-A3CD-EE07E4136FC5}" type="presParOf" srcId="{AA8CF96F-6EF4-4A03-A2EC-A6AA133D5D55}" destId="{332B0135-F192-44E2-BD17-7BA2BEB45848}" srcOrd="0" destOrd="0" presId="urn:microsoft.com/office/officeart/2016/7/layout/LinearBlockProcessNumbered"/>
    <dgm:cxn modelId="{9BEC429F-C246-4E4A-99BC-A9212E966C9E}" type="presParOf" srcId="{AA8CF96F-6EF4-4A03-A2EC-A6AA133D5D55}" destId="{0F8F8E0A-781C-4AE5-88A2-3CCA2344D6D4}" srcOrd="1" destOrd="0" presId="urn:microsoft.com/office/officeart/2016/7/layout/LinearBlockProcessNumbered"/>
    <dgm:cxn modelId="{9BCBC49F-75E4-4E75-86D9-D788BEB006F5}" type="presParOf" srcId="{AA8CF96F-6EF4-4A03-A2EC-A6AA133D5D55}" destId="{37E6D48A-96A3-4907-8431-6FFA1E47C8D0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6900EF3-247C-4299-8E06-F20C7FB741A4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C3769142-7CE0-41B5-8B1D-B87E341205BC}">
      <dgm:prSet phldrT="[Text]"/>
      <dgm:spPr/>
      <dgm:t>
        <a:bodyPr/>
        <a:lstStyle/>
        <a:p>
          <a:r>
            <a:rPr lang="en-US" dirty="0"/>
            <a:t>Procedures</a:t>
          </a:r>
        </a:p>
      </dgm:t>
    </dgm:pt>
    <dgm:pt modelId="{4384819A-53EA-4B62-9CC6-7781CF70EC43}" type="parTrans" cxnId="{A1014395-4DF7-4D2A-A530-263EB3A43738}">
      <dgm:prSet/>
      <dgm:spPr/>
      <dgm:t>
        <a:bodyPr/>
        <a:lstStyle/>
        <a:p>
          <a:endParaRPr lang="en-US"/>
        </a:p>
      </dgm:t>
    </dgm:pt>
    <dgm:pt modelId="{DB7C67F0-75C0-458A-8EBA-24BCAD2441A7}" type="sibTrans" cxnId="{A1014395-4DF7-4D2A-A530-263EB3A43738}">
      <dgm:prSet/>
      <dgm:spPr/>
      <dgm:t>
        <a:bodyPr/>
        <a:lstStyle/>
        <a:p>
          <a:endParaRPr lang="en-US"/>
        </a:p>
      </dgm:t>
    </dgm:pt>
    <dgm:pt modelId="{D903030C-9E06-40A4-81EC-3B1C1F7D0842}">
      <dgm:prSet phldrT="[Text]"/>
      <dgm:spPr/>
      <dgm:t>
        <a:bodyPr/>
        <a:lstStyle/>
        <a:p>
          <a:r>
            <a:rPr lang="en-US" dirty="0"/>
            <a:t>Discuss monthly</a:t>
          </a:r>
        </a:p>
      </dgm:t>
    </dgm:pt>
    <dgm:pt modelId="{40F470EC-9CAB-4476-A922-72D7A015D97C}" type="parTrans" cxnId="{28A0B84E-B139-4517-8351-450A463A7B9B}">
      <dgm:prSet/>
      <dgm:spPr/>
      <dgm:t>
        <a:bodyPr/>
        <a:lstStyle/>
        <a:p>
          <a:endParaRPr lang="en-US"/>
        </a:p>
      </dgm:t>
    </dgm:pt>
    <dgm:pt modelId="{FDBC5ABA-2486-4290-9CF2-78866463FA61}" type="sibTrans" cxnId="{28A0B84E-B139-4517-8351-450A463A7B9B}">
      <dgm:prSet/>
      <dgm:spPr/>
      <dgm:t>
        <a:bodyPr/>
        <a:lstStyle/>
        <a:p>
          <a:endParaRPr lang="en-US"/>
        </a:p>
      </dgm:t>
    </dgm:pt>
    <dgm:pt modelId="{3E6FFEE9-2D0C-438B-9F5E-589BBD632F27}">
      <dgm:prSet phldrT="[Text]"/>
      <dgm:spPr/>
      <dgm:t>
        <a:bodyPr/>
        <a:lstStyle/>
        <a:p>
          <a:r>
            <a:rPr lang="en-US" dirty="0"/>
            <a:t>FYIs and FAQs</a:t>
          </a:r>
        </a:p>
      </dgm:t>
    </dgm:pt>
    <dgm:pt modelId="{D5DF01CB-0B27-460D-9AC4-BED309842F36}" type="parTrans" cxnId="{45A07BC9-6007-4D2F-B2B5-30E570D3D3DD}">
      <dgm:prSet/>
      <dgm:spPr/>
      <dgm:t>
        <a:bodyPr/>
        <a:lstStyle/>
        <a:p>
          <a:endParaRPr lang="en-US"/>
        </a:p>
      </dgm:t>
    </dgm:pt>
    <dgm:pt modelId="{B7C58BA8-8894-4E44-90DF-C2100462E929}" type="sibTrans" cxnId="{45A07BC9-6007-4D2F-B2B5-30E570D3D3DD}">
      <dgm:prSet/>
      <dgm:spPr/>
      <dgm:t>
        <a:bodyPr/>
        <a:lstStyle/>
        <a:p>
          <a:endParaRPr lang="en-US"/>
        </a:p>
      </dgm:t>
    </dgm:pt>
    <dgm:pt modelId="{191DD9CF-742D-4AEE-BA60-CC857CED05D9}" type="pres">
      <dgm:prSet presAssocID="{F6900EF3-247C-4299-8E06-F20C7FB741A4}" presName="Name0" presStyleCnt="0">
        <dgm:presLayoutVars>
          <dgm:dir/>
          <dgm:resizeHandles val="exact"/>
        </dgm:presLayoutVars>
      </dgm:prSet>
      <dgm:spPr/>
    </dgm:pt>
    <dgm:pt modelId="{148894A9-E4CF-48C3-A5E0-DFE873D1A4D3}" type="pres">
      <dgm:prSet presAssocID="{F6900EF3-247C-4299-8E06-F20C7FB741A4}" presName="fgShape" presStyleLbl="fgShp" presStyleIdx="0" presStyleCnt="1"/>
      <dgm:spPr/>
    </dgm:pt>
    <dgm:pt modelId="{E63BEBD6-9305-433A-A906-20844E07A2EB}" type="pres">
      <dgm:prSet presAssocID="{F6900EF3-247C-4299-8E06-F20C7FB741A4}" presName="linComp" presStyleCnt="0"/>
      <dgm:spPr/>
    </dgm:pt>
    <dgm:pt modelId="{981CB702-9613-4974-A71D-027334ACA69E}" type="pres">
      <dgm:prSet presAssocID="{C3769142-7CE0-41B5-8B1D-B87E341205BC}" presName="compNode" presStyleCnt="0"/>
      <dgm:spPr/>
    </dgm:pt>
    <dgm:pt modelId="{FE31D89A-3CBF-403C-8E72-DC7ED8B2857B}" type="pres">
      <dgm:prSet presAssocID="{C3769142-7CE0-41B5-8B1D-B87E341205BC}" presName="bkgdShape" presStyleLbl="node1" presStyleIdx="0" presStyleCnt="3"/>
      <dgm:spPr/>
    </dgm:pt>
    <dgm:pt modelId="{42DA2A51-60ED-46C3-B5E0-8CD15A4AFD88}" type="pres">
      <dgm:prSet presAssocID="{C3769142-7CE0-41B5-8B1D-B87E341205BC}" presName="nodeTx" presStyleLbl="node1" presStyleIdx="0" presStyleCnt="3">
        <dgm:presLayoutVars>
          <dgm:bulletEnabled val="1"/>
        </dgm:presLayoutVars>
      </dgm:prSet>
      <dgm:spPr/>
    </dgm:pt>
    <dgm:pt modelId="{7F6C1A2F-0481-4ABF-929F-4669039466DD}" type="pres">
      <dgm:prSet presAssocID="{C3769142-7CE0-41B5-8B1D-B87E341205BC}" presName="invisiNode" presStyleLbl="node1" presStyleIdx="0" presStyleCnt="3"/>
      <dgm:spPr/>
    </dgm:pt>
    <dgm:pt modelId="{09514F4C-035C-4BB2-BC63-782FD29AF248}" type="pres">
      <dgm:prSet presAssocID="{C3769142-7CE0-41B5-8B1D-B87E341205BC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49F1FE33-6048-42F6-B66C-E7F997008218}" type="pres">
      <dgm:prSet presAssocID="{DB7C67F0-75C0-458A-8EBA-24BCAD2441A7}" presName="sibTrans" presStyleLbl="sibTrans2D1" presStyleIdx="0" presStyleCnt="0"/>
      <dgm:spPr/>
    </dgm:pt>
    <dgm:pt modelId="{E00A9818-67B5-4027-9878-3AA3B536B185}" type="pres">
      <dgm:prSet presAssocID="{3E6FFEE9-2D0C-438B-9F5E-589BBD632F27}" presName="compNode" presStyleCnt="0"/>
      <dgm:spPr/>
    </dgm:pt>
    <dgm:pt modelId="{9A56D3FD-1D29-4867-9F93-FF1AA577C39E}" type="pres">
      <dgm:prSet presAssocID="{3E6FFEE9-2D0C-438B-9F5E-589BBD632F27}" presName="bkgdShape" presStyleLbl="node1" presStyleIdx="1" presStyleCnt="3"/>
      <dgm:spPr/>
    </dgm:pt>
    <dgm:pt modelId="{D6898769-D945-4C8E-B14B-F61044F8E5FE}" type="pres">
      <dgm:prSet presAssocID="{3E6FFEE9-2D0C-438B-9F5E-589BBD632F27}" presName="nodeTx" presStyleLbl="node1" presStyleIdx="1" presStyleCnt="3">
        <dgm:presLayoutVars>
          <dgm:bulletEnabled val="1"/>
        </dgm:presLayoutVars>
      </dgm:prSet>
      <dgm:spPr/>
    </dgm:pt>
    <dgm:pt modelId="{DDD59A2B-22D2-4213-998C-F10AB2DDA31D}" type="pres">
      <dgm:prSet presAssocID="{3E6FFEE9-2D0C-438B-9F5E-589BBD632F27}" presName="invisiNode" presStyleLbl="node1" presStyleIdx="1" presStyleCnt="3"/>
      <dgm:spPr/>
    </dgm:pt>
    <dgm:pt modelId="{D0D6260E-D2F9-473D-83F4-7BB451EE8815}" type="pres">
      <dgm:prSet presAssocID="{3E6FFEE9-2D0C-438B-9F5E-589BBD632F27}" presName="imagNod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42FDDE8B-0EB4-41B1-AD2D-77726B71388B}" type="pres">
      <dgm:prSet presAssocID="{B7C58BA8-8894-4E44-90DF-C2100462E929}" presName="sibTrans" presStyleLbl="sibTrans2D1" presStyleIdx="0" presStyleCnt="0"/>
      <dgm:spPr/>
    </dgm:pt>
    <dgm:pt modelId="{B1FC4E87-C12D-4A69-9EC0-349CC913EBAD}" type="pres">
      <dgm:prSet presAssocID="{D903030C-9E06-40A4-81EC-3B1C1F7D0842}" presName="compNode" presStyleCnt="0"/>
      <dgm:spPr/>
    </dgm:pt>
    <dgm:pt modelId="{250D0CA6-E589-4B4D-8ABD-EA5A206C1CED}" type="pres">
      <dgm:prSet presAssocID="{D903030C-9E06-40A4-81EC-3B1C1F7D0842}" presName="bkgdShape" presStyleLbl="node1" presStyleIdx="2" presStyleCnt="3"/>
      <dgm:spPr/>
    </dgm:pt>
    <dgm:pt modelId="{0727C900-C7B7-4D43-AB3C-2D67737EBAB7}" type="pres">
      <dgm:prSet presAssocID="{D903030C-9E06-40A4-81EC-3B1C1F7D0842}" presName="nodeTx" presStyleLbl="node1" presStyleIdx="2" presStyleCnt="3">
        <dgm:presLayoutVars>
          <dgm:bulletEnabled val="1"/>
        </dgm:presLayoutVars>
      </dgm:prSet>
      <dgm:spPr/>
    </dgm:pt>
    <dgm:pt modelId="{2FE55C4D-32BA-4404-97EB-898E7776F8CE}" type="pres">
      <dgm:prSet presAssocID="{D903030C-9E06-40A4-81EC-3B1C1F7D0842}" presName="invisiNode" presStyleLbl="node1" presStyleIdx="2" presStyleCnt="3"/>
      <dgm:spPr/>
    </dgm:pt>
    <dgm:pt modelId="{CE560670-F592-4E11-8D42-C664E8566C5B}" type="pres">
      <dgm:prSet presAssocID="{D903030C-9E06-40A4-81EC-3B1C1F7D0842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</dgm:ptLst>
  <dgm:cxnLst>
    <dgm:cxn modelId="{FE195217-3AEF-47A0-8114-D1E8AB4C2F30}" type="presOf" srcId="{B7C58BA8-8894-4E44-90DF-C2100462E929}" destId="{42FDDE8B-0EB4-41B1-AD2D-77726B71388B}" srcOrd="0" destOrd="0" presId="urn:microsoft.com/office/officeart/2005/8/layout/hList7"/>
    <dgm:cxn modelId="{689FAE1A-6D7D-424C-9E91-CC9FCF47FEEB}" type="presOf" srcId="{F6900EF3-247C-4299-8E06-F20C7FB741A4}" destId="{191DD9CF-742D-4AEE-BA60-CC857CED05D9}" srcOrd="0" destOrd="0" presId="urn:microsoft.com/office/officeart/2005/8/layout/hList7"/>
    <dgm:cxn modelId="{2EC5D31D-255F-4D62-A4A4-0B941BB89B10}" type="presOf" srcId="{D903030C-9E06-40A4-81EC-3B1C1F7D0842}" destId="{0727C900-C7B7-4D43-AB3C-2D67737EBAB7}" srcOrd="1" destOrd="0" presId="urn:microsoft.com/office/officeart/2005/8/layout/hList7"/>
    <dgm:cxn modelId="{B5E7BD60-4453-4511-BFA0-7CB0F9F23B95}" type="presOf" srcId="{3E6FFEE9-2D0C-438B-9F5E-589BBD632F27}" destId="{D6898769-D945-4C8E-B14B-F61044F8E5FE}" srcOrd="1" destOrd="0" presId="urn:microsoft.com/office/officeart/2005/8/layout/hList7"/>
    <dgm:cxn modelId="{03D7A944-19B4-49ED-AEA5-43560779958E}" type="presOf" srcId="{C3769142-7CE0-41B5-8B1D-B87E341205BC}" destId="{FE31D89A-3CBF-403C-8E72-DC7ED8B2857B}" srcOrd="0" destOrd="0" presId="urn:microsoft.com/office/officeart/2005/8/layout/hList7"/>
    <dgm:cxn modelId="{28A0B84E-B139-4517-8351-450A463A7B9B}" srcId="{F6900EF3-247C-4299-8E06-F20C7FB741A4}" destId="{D903030C-9E06-40A4-81EC-3B1C1F7D0842}" srcOrd="2" destOrd="0" parTransId="{40F470EC-9CAB-4476-A922-72D7A015D97C}" sibTransId="{FDBC5ABA-2486-4290-9CF2-78866463FA61}"/>
    <dgm:cxn modelId="{7D3F0295-6EB9-4C9D-8B1C-CE88057F2B74}" type="presOf" srcId="{3E6FFEE9-2D0C-438B-9F5E-589BBD632F27}" destId="{9A56D3FD-1D29-4867-9F93-FF1AA577C39E}" srcOrd="0" destOrd="0" presId="urn:microsoft.com/office/officeart/2005/8/layout/hList7"/>
    <dgm:cxn modelId="{A1014395-4DF7-4D2A-A530-263EB3A43738}" srcId="{F6900EF3-247C-4299-8E06-F20C7FB741A4}" destId="{C3769142-7CE0-41B5-8B1D-B87E341205BC}" srcOrd="0" destOrd="0" parTransId="{4384819A-53EA-4B62-9CC6-7781CF70EC43}" sibTransId="{DB7C67F0-75C0-458A-8EBA-24BCAD2441A7}"/>
    <dgm:cxn modelId="{C688ECC5-A044-4F7E-94F5-638A8EE2DEAF}" type="presOf" srcId="{DB7C67F0-75C0-458A-8EBA-24BCAD2441A7}" destId="{49F1FE33-6048-42F6-B66C-E7F997008218}" srcOrd="0" destOrd="0" presId="urn:microsoft.com/office/officeart/2005/8/layout/hList7"/>
    <dgm:cxn modelId="{45A07BC9-6007-4D2F-B2B5-30E570D3D3DD}" srcId="{F6900EF3-247C-4299-8E06-F20C7FB741A4}" destId="{3E6FFEE9-2D0C-438B-9F5E-589BBD632F27}" srcOrd="1" destOrd="0" parTransId="{D5DF01CB-0B27-460D-9AC4-BED309842F36}" sibTransId="{B7C58BA8-8894-4E44-90DF-C2100462E929}"/>
    <dgm:cxn modelId="{48CD5DE9-A0A0-45F8-A372-4A46A2B01C8F}" type="presOf" srcId="{C3769142-7CE0-41B5-8B1D-B87E341205BC}" destId="{42DA2A51-60ED-46C3-B5E0-8CD15A4AFD88}" srcOrd="1" destOrd="0" presId="urn:microsoft.com/office/officeart/2005/8/layout/hList7"/>
    <dgm:cxn modelId="{7F4E8AF6-77B3-4E26-B41E-54A963F36C4E}" type="presOf" srcId="{D903030C-9E06-40A4-81EC-3B1C1F7D0842}" destId="{250D0CA6-E589-4B4D-8ABD-EA5A206C1CED}" srcOrd="0" destOrd="0" presId="urn:microsoft.com/office/officeart/2005/8/layout/hList7"/>
    <dgm:cxn modelId="{825A42DB-809C-44E8-9AF1-53FD29D8A22B}" type="presParOf" srcId="{191DD9CF-742D-4AEE-BA60-CC857CED05D9}" destId="{148894A9-E4CF-48C3-A5E0-DFE873D1A4D3}" srcOrd="0" destOrd="0" presId="urn:microsoft.com/office/officeart/2005/8/layout/hList7"/>
    <dgm:cxn modelId="{7A128A3B-0B93-4CBC-A86B-BF5893552AC8}" type="presParOf" srcId="{191DD9CF-742D-4AEE-BA60-CC857CED05D9}" destId="{E63BEBD6-9305-433A-A906-20844E07A2EB}" srcOrd="1" destOrd="0" presId="urn:microsoft.com/office/officeart/2005/8/layout/hList7"/>
    <dgm:cxn modelId="{0A47DF42-8405-43AD-BE78-2148F7641E50}" type="presParOf" srcId="{E63BEBD6-9305-433A-A906-20844E07A2EB}" destId="{981CB702-9613-4974-A71D-027334ACA69E}" srcOrd="0" destOrd="0" presId="urn:microsoft.com/office/officeart/2005/8/layout/hList7"/>
    <dgm:cxn modelId="{9FB7C0DD-F69E-4CCA-8672-806364EDB3EC}" type="presParOf" srcId="{981CB702-9613-4974-A71D-027334ACA69E}" destId="{FE31D89A-3CBF-403C-8E72-DC7ED8B2857B}" srcOrd="0" destOrd="0" presId="urn:microsoft.com/office/officeart/2005/8/layout/hList7"/>
    <dgm:cxn modelId="{409077DC-9DB8-439D-9482-C54E223272C9}" type="presParOf" srcId="{981CB702-9613-4974-A71D-027334ACA69E}" destId="{42DA2A51-60ED-46C3-B5E0-8CD15A4AFD88}" srcOrd="1" destOrd="0" presId="urn:microsoft.com/office/officeart/2005/8/layout/hList7"/>
    <dgm:cxn modelId="{8CC73575-1398-4001-B4F8-7171735FE30E}" type="presParOf" srcId="{981CB702-9613-4974-A71D-027334ACA69E}" destId="{7F6C1A2F-0481-4ABF-929F-4669039466DD}" srcOrd="2" destOrd="0" presId="urn:microsoft.com/office/officeart/2005/8/layout/hList7"/>
    <dgm:cxn modelId="{6868669D-E902-491F-8392-2B35E9E751C4}" type="presParOf" srcId="{981CB702-9613-4974-A71D-027334ACA69E}" destId="{09514F4C-035C-4BB2-BC63-782FD29AF248}" srcOrd="3" destOrd="0" presId="urn:microsoft.com/office/officeart/2005/8/layout/hList7"/>
    <dgm:cxn modelId="{C38B77AE-1762-45B0-AE4D-A9C140A98277}" type="presParOf" srcId="{E63BEBD6-9305-433A-A906-20844E07A2EB}" destId="{49F1FE33-6048-42F6-B66C-E7F997008218}" srcOrd="1" destOrd="0" presId="urn:microsoft.com/office/officeart/2005/8/layout/hList7"/>
    <dgm:cxn modelId="{23C529FB-0ED4-4F06-B81B-6CA7C2C88061}" type="presParOf" srcId="{E63BEBD6-9305-433A-A906-20844E07A2EB}" destId="{E00A9818-67B5-4027-9878-3AA3B536B185}" srcOrd="2" destOrd="0" presId="urn:microsoft.com/office/officeart/2005/8/layout/hList7"/>
    <dgm:cxn modelId="{D8616880-3CA9-4046-AFB7-5F143592011F}" type="presParOf" srcId="{E00A9818-67B5-4027-9878-3AA3B536B185}" destId="{9A56D3FD-1D29-4867-9F93-FF1AA577C39E}" srcOrd="0" destOrd="0" presId="urn:microsoft.com/office/officeart/2005/8/layout/hList7"/>
    <dgm:cxn modelId="{93C0B274-D9CE-44F9-A087-43475414E5D1}" type="presParOf" srcId="{E00A9818-67B5-4027-9878-3AA3B536B185}" destId="{D6898769-D945-4C8E-B14B-F61044F8E5FE}" srcOrd="1" destOrd="0" presId="urn:microsoft.com/office/officeart/2005/8/layout/hList7"/>
    <dgm:cxn modelId="{E18692C6-83FF-459F-9D13-D985C22FF8ED}" type="presParOf" srcId="{E00A9818-67B5-4027-9878-3AA3B536B185}" destId="{DDD59A2B-22D2-4213-998C-F10AB2DDA31D}" srcOrd="2" destOrd="0" presId="urn:microsoft.com/office/officeart/2005/8/layout/hList7"/>
    <dgm:cxn modelId="{2033A418-5275-435B-93CC-1C2B139603C2}" type="presParOf" srcId="{E00A9818-67B5-4027-9878-3AA3B536B185}" destId="{D0D6260E-D2F9-473D-83F4-7BB451EE8815}" srcOrd="3" destOrd="0" presId="urn:microsoft.com/office/officeart/2005/8/layout/hList7"/>
    <dgm:cxn modelId="{8EEA47E3-AFFD-49C0-AEFA-44410CA76427}" type="presParOf" srcId="{E63BEBD6-9305-433A-A906-20844E07A2EB}" destId="{42FDDE8B-0EB4-41B1-AD2D-77726B71388B}" srcOrd="3" destOrd="0" presId="urn:microsoft.com/office/officeart/2005/8/layout/hList7"/>
    <dgm:cxn modelId="{EB7761C6-1C2E-4C11-900F-4062E55BC325}" type="presParOf" srcId="{E63BEBD6-9305-433A-A906-20844E07A2EB}" destId="{B1FC4E87-C12D-4A69-9EC0-349CC913EBAD}" srcOrd="4" destOrd="0" presId="urn:microsoft.com/office/officeart/2005/8/layout/hList7"/>
    <dgm:cxn modelId="{6F62CA12-0550-4773-819B-D129C49E69B9}" type="presParOf" srcId="{B1FC4E87-C12D-4A69-9EC0-349CC913EBAD}" destId="{250D0CA6-E589-4B4D-8ABD-EA5A206C1CED}" srcOrd="0" destOrd="0" presId="urn:microsoft.com/office/officeart/2005/8/layout/hList7"/>
    <dgm:cxn modelId="{2F9B3326-CFEA-40FD-B4CE-4BA837BB3DA9}" type="presParOf" srcId="{B1FC4E87-C12D-4A69-9EC0-349CC913EBAD}" destId="{0727C900-C7B7-4D43-AB3C-2D67737EBAB7}" srcOrd="1" destOrd="0" presId="urn:microsoft.com/office/officeart/2005/8/layout/hList7"/>
    <dgm:cxn modelId="{A1CB42C3-8382-440B-99A8-2A43C5A57FCC}" type="presParOf" srcId="{B1FC4E87-C12D-4A69-9EC0-349CC913EBAD}" destId="{2FE55C4D-32BA-4404-97EB-898E7776F8CE}" srcOrd="2" destOrd="0" presId="urn:microsoft.com/office/officeart/2005/8/layout/hList7"/>
    <dgm:cxn modelId="{EE4E21C3-5D7D-42D1-A290-5F46854AD0AD}" type="presParOf" srcId="{B1FC4E87-C12D-4A69-9EC0-349CC913EBAD}" destId="{CE560670-F592-4E11-8D42-C664E8566C5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71398D6-848F-4201-BE1E-D23B0FFF2497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649C9904-71A0-4DB8-85CB-3CF6480E4A15}">
      <dgm:prSet phldrT="[Text]" custT="1"/>
      <dgm:spPr/>
      <dgm:t>
        <a:bodyPr/>
        <a:lstStyle/>
        <a:p>
          <a:r>
            <a:rPr lang="en-US" sz="4000" dirty="0" err="1"/>
            <a:t>Misc</a:t>
          </a:r>
          <a:r>
            <a:rPr lang="en-US" sz="4000" dirty="0"/>
            <a:t> 6%</a:t>
          </a:r>
        </a:p>
      </dgm:t>
    </dgm:pt>
    <dgm:pt modelId="{3ECB1080-B20B-489D-87DB-F600A2AEC2F7}" type="parTrans" cxnId="{F512AE43-385F-44E4-881E-F971FF0772A7}">
      <dgm:prSet/>
      <dgm:spPr/>
      <dgm:t>
        <a:bodyPr/>
        <a:lstStyle/>
        <a:p>
          <a:endParaRPr lang="en-US"/>
        </a:p>
      </dgm:t>
    </dgm:pt>
    <dgm:pt modelId="{49328FEF-830D-4597-A08B-D7942B0B4758}" type="sibTrans" cxnId="{F512AE43-385F-44E4-881E-F971FF0772A7}">
      <dgm:prSet/>
      <dgm:spPr/>
      <dgm:t>
        <a:bodyPr/>
        <a:lstStyle/>
        <a:p>
          <a:endParaRPr lang="en-US"/>
        </a:p>
      </dgm:t>
    </dgm:pt>
    <dgm:pt modelId="{01F53E3C-92D0-49AF-9D9E-E6440360CCFB}">
      <dgm:prSet phldrT="[Text]" custT="1"/>
      <dgm:spPr/>
      <dgm:t>
        <a:bodyPr/>
        <a:lstStyle/>
        <a:p>
          <a:r>
            <a:rPr lang="en-US" sz="4000" dirty="0"/>
            <a:t>Seasonal 45%</a:t>
          </a:r>
        </a:p>
      </dgm:t>
    </dgm:pt>
    <dgm:pt modelId="{D73C43E3-E893-46BF-8413-57C076296C6B}" type="parTrans" cxnId="{6281596A-8D2C-4CB6-881B-02D988C78112}">
      <dgm:prSet/>
      <dgm:spPr/>
      <dgm:t>
        <a:bodyPr/>
        <a:lstStyle/>
        <a:p>
          <a:endParaRPr lang="en-US"/>
        </a:p>
      </dgm:t>
    </dgm:pt>
    <dgm:pt modelId="{EB66764C-8823-48EB-A870-3FC3B1385CF7}" type="sibTrans" cxnId="{6281596A-8D2C-4CB6-881B-02D988C78112}">
      <dgm:prSet/>
      <dgm:spPr/>
      <dgm:t>
        <a:bodyPr/>
        <a:lstStyle/>
        <a:p>
          <a:endParaRPr lang="en-US"/>
        </a:p>
      </dgm:t>
    </dgm:pt>
    <dgm:pt modelId="{255BDFEE-7E72-4D29-8E05-7217747DF10A}">
      <dgm:prSet phldrT="[Text]" custT="1"/>
      <dgm:spPr/>
      <dgm:t>
        <a:bodyPr/>
        <a:lstStyle/>
        <a:p>
          <a:r>
            <a:rPr lang="en-US" sz="4000" dirty="0"/>
            <a:t>Supplies 3%</a:t>
          </a:r>
        </a:p>
      </dgm:t>
    </dgm:pt>
    <dgm:pt modelId="{7F53E348-11FB-4962-B3B1-1CEAC564303D}" type="parTrans" cxnId="{009834B0-5A15-4DFA-A73B-901C2B1C9DFB}">
      <dgm:prSet/>
      <dgm:spPr/>
      <dgm:t>
        <a:bodyPr/>
        <a:lstStyle/>
        <a:p>
          <a:endParaRPr lang="en-US"/>
        </a:p>
      </dgm:t>
    </dgm:pt>
    <dgm:pt modelId="{3BD3269D-F926-4A7D-9CC6-B69AD599A050}" type="sibTrans" cxnId="{009834B0-5A15-4DFA-A73B-901C2B1C9DFB}">
      <dgm:prSet/>
      <dgm:spPr/>
      <dgm:t>
        <a:bodyPr/>
        <a:lstStyle/>
        <a:p>
          <a:endParaRPr lang="en-US"/>
        </a:p>
      </dgm:t>
    </dgm:pt>
    <dgm:pt modelId="{31C0C2A3-81EC-4B1F-A49B-102A0DCE0111}">
      <dgm:prSet phldrT="[Text]" custT="1"/>
      <dgm:spPr/>
      <dgm:t>
        <a:bodyPr/>
        <a:lstStyle/>
        <a:p>
          <a:r>
            <a:rPr lang="en-US" sz="4000" dirty="0"/>
            <a:t>Marketing 2%</a:t>
          </a:r>
        </a:p>
      </dgm:t>
    </dgm:pt>
    <dgm:pt modelId="{4EF6A643-8FA5-4361-A74C-BEAD4145A7E3}" type="parTrans" cxnId="{1ADB1FF2-EBB0-4273-8382-74564FB259F8}">
      <dgm:prSet/>
      <dgm:spPr/>
      <dgm:t>
        <a:bodyPr/>
        <a:lstStyle/>
        <a:p>
          <a:endParaRPr lang="en-US"/>
        </a:p>
      </dgm:t>
    </dgm:pt>
    <dgm:pt modelId="{865FEB0A-EC31-4C5E-AB32-0C6883AE5765}" type="sibTrans" cxnId="{1ADB1FF2-EBB0-4273-8382-74564FB259F8}">
      <dgm:prSet/>
      <dgm:spPr/>
      <dgm:t>
        <a:bodyPr/>
        <a:lstStyle/>
        <a:p>
          <a:endParaRPr lang="en-US"/>
        </a:p>
      </dgm:t>
    </dgm:pt>
    <dgm:pt modelId="{7B6EB902-1514-4AE3-BA34-ED0A0E81C3D9}">
      <dgm:prSet phldrT="[Text]" custT="1"/>
      <dgm:spPr/>
      <dgm:t>
        <a:bodyPr/>
        <a:lstStyle/>
        <a:p>
          <a:r>
            <a:rPr lang="en-US" sz="4000" dirty="0"/>
            <a:t>Staff 30%</a:t>
          </a:r>
        </a:p>
      </dgm:t>
    </dgm:pt>
    <dgm:pt modelId="{340A4AD6-B94D-46C0-A498-BD9F54712DD7}" type="parTrans" cxnId="{44EB546C-69B2-45FF-A0EA-43456BEC3884}">
      <dgm:prSet/>
      <dgm:spPr/>
      <dgm:t>
        <a:bodyPr/>
        <a:lstStyle/>
        <a:p>
          <a:endParaRPr lang="en-US"/>
        </a:p>
      </dgm:t>
    </dgm:pt>
    <dgm:pt modelId="{4FD177B9-AD0F-4DE7-B283-E1D6E65487E3}" type="sibTrans" cxnId="{44EB546C-69B2-45FF-A0EA-43456BEC3884}">
      <dgm:prSet/>
      <dgm:spPr/>
      <dgm:t>
        <a:bodyPr/>
        <a:lstStyle/>
        <a:p>
          <a:endParaRPr lang="en-US"/>
        </a:p>
      </dgm:t>
    </dgm:pt>
    <dgm:pt modelId="{6C814289-D2EC-4986-930B-C25CA5272621}">
      <dgm:prSet phldrT="[Text]" custT="1"/>
      <dgm:spPr/>
      <dgm:t>
        <a:bodyPr/>
        <a:lstStyle/>
        <a:p>
          <a:r>
            <a:rPr lang="en-US" sz="3900" dirty="0"/>
            <a:t>Scholarships</a:t>
          </a:r>
          <a:r>
            <a:rPr lang="en-US" sz="4000" dirty="0"/>
            <a:t> 2%</a:t>
          </a:r>
        </a:p>
      </dgm:t>
    </dgm:pt>
    <dgm:pt modelId="{3784E268-4CE2-440E-B068-1A57723B7904}" type="parTrans" cxnId="{38D52762-8554-4ADB-AB67-6EAA839AB9E5}">
      <dgm:prSet/>
      <dgm:spPr/>
      <dgm:t>
        <a:bodyPr/>
        <a:lstStyle/>
        <a:p>
          <a:endParaRPr lang="en-US"/>
        </a:p>
      </dgm:t>
    </dgm:pt>
    <dgm:pt modelId="{28551D24-06A3-405D-B247-F2D83E82E460}" type="sibTrans" cxnId="{38D52762-8554-4ADB-AB67-6EAA839AB9E5}">
      <dgm:prSet/>
      <dgm:spPr/>
      <dgm:t>
        <a:bodyPr/>
        <a:lstStyle/>
        <a:p>
          <a:endParaRPr lang="en-US"/>
        </a:p>
      </dgm:t>
    </dgm:pt>
    <dgm:pt modelId="{787763BB-D975-47F6-BA57-6B39F301BB2A}" type="pres">
      <dgm:prSet presAssocID="{971398D6-848F-4201-BE1E-D23B0FFF2497}" presName="compositeShape" presStyleCnt="0">
        <dgm:presLayoutVars>
          <dgm:dir/>
          <dgm:resizeHandles/>
        </dgm:presLayoutVars>
      </dgm:prSet>
      <dgm:spPr/>
    </dgm:pt>
    <dgm:pt modelId="{DB401A5C-2201-4C86-BCDE-8653ED05A3B6}" type="pres">
      <dgm:prSet presAssocID="{971398D6-848F-4201-BE1E-D23B0FFF2497}" presName="pyramid" presStyleLbl="node1" presStyleIdx="0" presStyleCnt="1" custScaleX="152133" custLinFactNeighborX="22010" custLinFactNeighborY="888"/>
      <dgm:spPr/>
    </dgm:pt>
    <dgm:pt modelId="{82CDAFD9-787E-4D4C-B5B0-1A9CF71AAD20}" type="pres">
      <dgm:prSet presAssocID="{971398D6-848F-4201-BE1E-D23B0FFF2497}" presName="theList" presStyleCnt="0"/>
      <dgm:spPr/>
    </dgm:pt>
    <dgm:pt modelId="{E93DF1E5-24FA-4EF5-AD01-153354D40E22}" type="pres">
      <dgm:prSet presAssocID="{31C0C2A3-81EC-4B1F-A49B-102A0DCE0111}" presName="aNode" presStyleLbl="fgAcc1" presStyleIdx="0" presStyleCnt="6" custScaleX="103373" custScaleY="147130" custLinFactNeighborX="39526" custLinFactNeighborY="-28860">
        <dgm:presLayoutVars>
          <dgm:bulletEnabled val="1"/>
        </dgm:presLayoutVars>
      </dgm:prSet>
      <dgm:spPr/>
    </dgm:pt>
    <dgm:pt modelId="{DD3EF916-7844-4459-8CC2-C9EF50866FC1}" type="pres">
      <dgm:prSet presAssocID="{31C0C2A3-81EC-4B1F-A49B-102A0DCE0111}" presName="aSpace" presStyleCnt="0"/>
      <dgm:spPr/>
    </dgm:pt>
    <dgm:pt modelId="{6A942A1F-13B2-4CA2-9254-F23848E5D014}" type="pres">
      <dgm:prSet presAssocID="{6C814289-D2EC-4986-930B-C25CA5272621}" presName="aNode" presStyleLbl="fgAcc1" presStyleIdx="1" presStyleCnt="6" custScaleX="104151" custScaleY="142143" custLinFactY="3374" custLinFactNeighborX="39985" custLinFactNeighborY="100000">
        <dgm:presLayoutVars>
          <dgm:bulletEnabled val="1"/>
        </dgm:presLayoutVars>
      </dgm:prSet>
      <dgm:spPr/>
    </dgm:pt>
    <dgm:pt modelId="{EA68F339-CDC2-442B-BC0C-01F75A3323B6}" type="pres">
      <dgm:prSet presAssocID="{6C814289-D2EC-4986-930B-C25CA5272621}" presName="aSpace" presStyleCnt="0"/>
      <dgm:spPr/>
    </dgm:pt>
    <dgm:pt modelId="{2663182A-61F1-402F-8E7C-D005531D3F76}" type="pres">
      <dgm:prSet presAssocID="{255BDFEE-7E72-4D29-8E05-7217747DF10A}" presName="aNode" presStyleLbl="fgAcc1" presStyleIdx="2" presStyleCnt="6" custScaleX="103561" custScaleY="165480" custLinFactY="19309" custLinFactNeighborX="39572" custLinFactNeighborY="100000">
        <dgm:presLayoutVars>
          <dgm:bulletEnabled val="1"/>
        </dgm:presLayoutVars>
      </dgm:prSet>
      <dgm:spPr/>
    </dgm:pt>
    <dgm:pt modelId="{5B25736D-0552-4E1D-8EC2-2A881BDDA09D}" type="pres">
      <dgm:prSet presAssocID="{255BDFEE-7E72-4D29-8E05-7217747DF10A}" presName="aSpace" presStyleCnt="0"/>
      <dgm:spPr/>
    </dgm:pt>
    <dgm:pt modelId="{0B815C3D-DAB5-457B-B7E1-08BE22DEFEC5}" type="pres">
      <dgm:prSet presAssocID="{649C9904-71A0-4DB8-85CB-3CF6480E4A15}" presName="aNode" presStyleLbl="fgAcc1" presStyleIdx="3" presStyleCnt="6" custScaleX="103098" custScaleY="168382" custLinFactY="32701" custLinFactNeighborX="39237" custLinFactNeighborY="100000">
        <dgm:presLayoutVars>
          <dgm:bulletEnabled val="1"/>
        </dgm:presLayoutVars>
      </dgm:prSet>
      <dgm:spPr/>
    </dgm:pt>
    <dgm:pt modelId="{04C12C1F-206A-41FF-BDE5-0F61C985EC44}" type="pres">
      <dgm:prSet presAssocID="{649C9904-71A0-4DB8-85CB-3CF6480E4A15}" presName="aSpace" presStyleCnt="0"/>
      <dgm:spPr/>
    </dgm:pt>
    <dgm:pt modelId="{62AFC6AC-5C3B-4830-83D1-47435BB0DB0E}" type="pres">
      <dgm:prSet presAssocID="{7B6EB902-1514-4AE3-BA34-ED0A0E81C3D9}" presName="aNode" presStyleLbl="fgAcc1" presStyleIdx="4" presStyleCnt="6" custScaleX="102859" custScaleY="181640" custLinFactY="49652" custLinFactNeighborX="39636" custLinFactNeighborY="100000">
        <dgm:presLayoutVars>
          <dgm:bulletEnabled val="1"/>
        </dgm:presLayoutVars>
      </dgm:prSet>
      <dgm:spPr/>
    </dgm:pt>
    <dgm:pt modelId="{819DC182-BB6C-4FBB-BD27-0D133608272F}" type="pres">
      <dgm:prSet presAssocID="{7B6EB902-1514-4AE3-BA34-ED0A0E81C3D9}" presName="aSpace" presStyleCnt="0"/>
      <dgm:spPr/>
    </dgm:pt>
    <dgm:pt modelId="{E0D7E597-E4D0-47E0-864C-7FF4778439AA}" type="pres">
      <dgm:prSet presAssocID="{01F53E3C-92D0-49AF-9D9E-E6440360CCFB}" presName="aNode" presStyleLbl="fgAcc1" presStyleIdx="5" presStyleCnt="6" custScaleX="104435" custScaleY="158289" custLinFactY="60817" custLinFactNeighborX="39703" custLinFactNeighborY="100000">
        <dgm:presLayoutVars>
          <dgm:bulletEnabled val="1"/>
        </dgm:presLayoutVars>
      </dgm:prSet>
      <dgm:spPr/>
    </dgm:pt>
    <dgm:pt modelId="{17DB2474-E2CF-4A31-BE80-51C3F751B8F1}" type="pres">
      <dgm:prSet presAssocID="{01F53E3C-92D0-49AF-9D9E-E6440360CCFB}" presName="aSpace" presStyleCnt="0"/>
      <dgm:spPr/>
    </dgm:pt>
  </dgm:ptLst>
  <dgm:cxnLst>
    <dgm:cxn modelId="{8604EB21-7209-4E09-B691-3A83A9A7E548}" type="presOf" srcId="{6C814289-D2EC-4986-930B-C25CA5272621}" destId="{6A942A1F-13B2-4CA2-9254-F23848E5D014}" srcOrd="0" destOrd="0" presId="urn:microsoft.com/office/officeart/2005/8/layout/pyramid2"/>
    <dgm:cxn modelId="{30C5725D-DF47-4327-99DD-49D0FC4889A8}" type="presOf" srcId="{255BDFEE-7E72-4D29-8E05-7217747DF10A}" destId="{2663182A-61F1-402F-8E7C-D005531D3F76}" srcOrd="0" destOrd="0" presId="urn:microsoft.com/office/officeart/2005/8/layout/pyramid2"/>
    <dgm:cxn modelId="{38D52762-8554-4ADB-AB67-6EAA839AB9E5}" srcId="{971398D6-848F-4201-BE1E-D23B0FFF2497}" destId="{6C814289-D2EC-4986-930B-C25CA5272621}" srcOrd="1" destOrd="0" parTransId="{3784E268-4CE2-440E-B068-1A57723B7904}" sibTransId="{28551D24-06A3-405D-B247-F2D83E82E460}"/>
    <dgm:cxn modelId="{F512AE43-385F-44E4-881E-F971FF0772A7}" srcId="{971398D6-848F-4201-BE1E-D23B0FFF2497}" destId="{649C9904-71A0-4DB8-85CB-3CF6480E4A15}" srcOrd="3" destOrd="0" parTransId="{3ECB1080-B20B-489D-87DB-F600A2AEC2F7}" sibTransId="{49328FEF-830D-4597-A08B-D7942B0B4758}"/>
    <dgm:cxn modelId="{1CF18E46-EF49-44E0-AD20-A226B875CA35}" type="presOf" srcId="{01F53E3C-92D0-49AF-9D9E-E6440360CCFB}" destId="{E0D7E597-E4D0-47E0-864C-7FF4778439AA}" srcOrd="0" destOrd="0" presId="urn:microsoft.com/office/officeart/2005/8/layout/pyramid2"/>
    <dgm:cxn modelId="{6281596A-8D2C-4CB6-881B-02D988C78112}" srcId="{971398D6-848F-4201-BE1E-D23B0FFF2497}" destId="{01F53E3C-92D0-49AF-9D9E-E6440360CCFB}" srcOrd="5" destOrd="0" parTransId="{D73C43E3-E893-46BF-8413-57C076296C6B}" sibTransId="{EB66764C-8823-48EB-A870-3FC3B1385CF7}"/>
    <dgm:cxn modelId="{44EB546C-69B2-45FF-A0EA-43456BEC3884}" srcId="{971398D6-848F-4201-BE1E-D23B0FFF2497}" destId="{7B6EB902-1514-4AE3-BA34-ED0A0E81C3D9}" srcOrd="4" destOrd="0" parTransId="{340A4AD6-B94D-46C0-A498-BD9F54712DD7}" sibTransId="{4FD177B9-AD0F-4DE7-B283-E1D6E65487E3}"/>
    <dgm:cxn modelId="{67152855-B273-434E-9943-15755C17C257}" type="presOf" srcId="{971398D6-848F-4201-BE1E-D23B0FFF2497}" destId="{787763BB-D975-47F6-BA57-6B39F301BB2A}" srcOrd="0" destOrd="0" presId="urn:microsoft.com/office/officeart/2005/8/layout/pyramid2"/>
    <dgm:cxn modelId="{3F7CBF7C-2B02-4803-BAC1-057AA3C35BC3}" type="presOf" srcId="{31C0C2A3-81EC-4B1F-A49B-102A0DCE0111}" destId="{E93DF1E5-24FA-4EF5-AD01-153354D40E22}" srcOrd="0" destOrd="0" presId="urn:microsoft.com/office/officeart/2005/8/layout/pyramid2"/>
    <dgm:cxn modelId="{0DCDA3A4-46CD-4882-9A89-05A84A3D8B97}" type="presOf" srcId="{7B6EB902-1514-4AE3-BA34-ED0A0E81C3D9}" destId="{62AFC6AC-5C3B-4830-83D1-47435BB0DB0E}" srcOrd="0" destOrd="0" presId="urn:microsoft.com/office/officeart/2005/8/layout/pyramid2"/>
    <dgm:cxn modelId="{009834B0-5A15-4DFA-A73B-901C2B1C9DFB}" srcId="{971398D6-848F-4201-BE1E-D23B0FFF2497}" destId="{255BDFEE-7E72-4D29-8E05-7217747DF10A}" srcOrd="2" destOrd="0" parTransId="{7F53E348-11FB-4962-B3B1-1CEAC564303D}" sibTransId="{3BD3269D-F926-4A7D-9CC6-B69AD599A050}"/>
    <dgm:cxn modelId="{A607DFBB-9F7C-477C-BC23-FF23E56B0C3B}" type="presOf" srcId="{649C9904-71A0-4DB8-85CB-3CF6480E4A15}" destId="{0B815C3D-DAB5-457B-B7E1-08BE22DEFEC5}" srcOrd="0" destOrd="0" presId="urn:microsoft.com/office/officeart/2005/8/layout/pyramid2"/>
    <dgm:cxn modelId="{1ADB1FF2-EBB0-4273-8382-74564FB259F8}" srcId="{971398D6-848F-4201-BE1E-D23B0FFF2497}" destId="{31C0C2A3-81EC-4B1F-A49B-102A0DCE0111}" srcOrd="0" destOrd="0" parTransId="{4EF6A643-8FA5-4361-A74C-BEAD4145A7E3}" sibTransId="{865FEB0A-EC31-4C5E-AB32-0C6883AE5765}"/>
    <dgm:cxn modelId="{706408D0-E837-467B-982A-0E96467AF496}" type="presParOf" srcId="{787763BB-D975-47F6-BA57-6B39F301BB2A}" destId="{DB401A5C-2201-4C86-BCDE-8653ED05A3B6}" srcOrd="0" destOrd="0" presId="urn:microsoft.com/office/officeart/2005/8/layout/pyramid2"/>
    <dgm:cxn modelId="{4635932D-5A7B-4E37-ADCD-A0726812D1DD}" type="presParOf" srcId="{787763BB-D975-47F6-BA57-6B39F301BB2A}" destId="{82CDAFD9-787E-4D4C-B5B0-1A9CF71AAD20}" srcOrd="1" destOrd="0" presId="urn:microsoft.com/office/officeart/2005/8/layout/pyramid2"/>
    <dgm:cxn modelId="{360284A2-3C59-49F6-9579-55DFADC0CB4D}" type="presParOf" srcId="{82CDAFD9-787E-4D4C-B5B0-1A9CF71AAD20}" destId="{E93DF1E5-24FA-4EF5-AD01-153354D40E22}" srcOrd="0" destOrd="0" presId="urn:microsoft.com/office/officeart/2005/8/layout/pyramid2"/>
    <dgm:cxn modelId="{6FADC9EC-1A2E-466E-BC0F-3544BF72B3CC}" type="presParOf" srcId="{82CDAFD9-787E-4D4C-B5B0-1A9CF71AAD20}" destId="{DD3EF916-7844-4459-8CC2-C9EF50866FC1}" srcOrd="1" destOrd="0" presId="urn:microsoft.com/office/officeart/2005/8/layout/pyramid2"/>
    <dgm:cxn modelId="{03D7A9C4-16E3-42E7-B744-2903C696CD67}" type="presParOf" srcId="{82CDAFD9-787E-4D4C-B5B0-1A9CF71AAD20}" destId="{6A942A1F-13B2-4CA2-9254-F23848E5D014}" srcOrd="2" destOrd="0" presId="urn:microsoft.com/office/officeart/2005/8/layout/pyramid2"/>
    <dgm:cxn modelId="{D03C74AB-77C3-4B7B-929B-685597FD0241}" type="presParOf" srcId="{82CDAFD9-787E-4D4C-B5B0-1A9CF71AAD20}" destId="{EA68F339-CDC2-442B-BC0C-01F75A3323B6}" srcOrd="3" destOrd="0" presId="urn:microsoft.com/office/officeart/2005/8/layout/pyramid2"/>
    <dgm:cxn modelId="{FAD98373-154D-4410-936E-F2A6D0514275}" type="presParOf" srcId="{82CDAFD9-787E-4D4C-B5B0-1A9CF71AAD20}" destId="{2663182A-61F1-402F-8E7C-D005531D3F76}" srcOrd="4" destOrd="0" presId="urn:microsoft.com/office/officeart/2005/8/layout/pyramid2"/>
    <dgm:cxn modelId="{F4D4C77C-25AD-46CD-A97A-80B7C6901A6B}" type="presParOf" srcId="{82CDAFD9-787E-4D4C-B5B0-1A9CF71AAD20}" destId="{5B25736D-0552-4E1D-8EC2-2A881BDDA09D}" srcOrd="5" destOrd="0" presId="urn:microsoft.com/office/officeart/2005/8/layout/pyramid2"/>
    <dgm:cxn modelId="{7153D695-1CED-41E1-BBE1-A961F83EB80F}" type="presParOf" srcId="{82CDAFD9-787E-4D4C-B5B0-1A9CF71AAD20}" destId="{0B815C3D-DAB5-457B-B7E1-08BE22DEFEC5}" srcOrd="6" destOrd="0" presId="urn:microsoft.com/office/officeart/2005/8/layout/pyramid2"/>
    <dgm:cxn modelId="{268A8677-C4A8-4839-8E93-CEF8CA054255}" type="presParOf" srcId="{82CDAFD9-787E-4D4C-B5B0-1A9CF71AAD20}" destId="{04C12C1F-206A-41FF-BDE5-0F61C985EC44}" srcOrd="7" destOrd="0" presId="urn:microsoft.com/office/officeart/2005/8/layout/pyramid2"/>
    <dgm:cxn modelId="{2228B218-63C4-4CD6-A89E-873855CAD016}" type="presParOf" srcId="{82CDAFD9-787E-4D4C-B5B0-1A9CF71AAD20}" destId="{62AFC6AC-5C3B-4830-83D1-47435BB0DB0E}" srcOrd="8" destOrd="0" presId="urn:microsoft.com/office/officeart/2005/8/layout/pyramid2"/>
    <dgm:cxn modelId="{43B7B1E1-624C-47DE-AC4F-8B8A381266AE}" type="presParOf" srcId="{82CDAFD9-787E-4D4C-B5B0-1A9CF71AAD20}" destId="{819DC182-BB6C-4FBB-BD27-0D133608272F}" srcOrd="9" destOrd="0" presId="urn:microsoft.com/office/officeart/2005/8/layout/pyramid2"/>
    <dgm:cxn modelId="{41826676-8742-451C-8C4B-6D36BE99EA36}" type="presParOf" srcId="{82CDAFD9-787E-4D4C-B5B0-1A9CF71AAD20}" destId="{E0D7E597-E4D0-47E0-864C-7FF4778439AA}" srcOrd="10" destOrd="0" presId="urn:microsoft.com/office/officeart/2005/8/layout/pyramid2"/>
    <dgm:cxn modelId="{DB5087FE-69A5-45E8-BFBC-D00400838614}" type="presParOf" srcId="{82CDAFD9-787E-4D4C-B5B0-1A9CF71AAD20}" destId="{17DB2474-E2CF-4A31-BE80-51C3F751B8F1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9901FFC-26B0-42B2-A772-74EBC270EA9B}" type="doc">
      <dgm:prSet loTypeId="urn:microsoft.com/office/officeart/2005/8/layout/cycle5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64C4B76-E959-428D-ABF8-6BC93390DD7F}">
      <dgm:prSet phldrT="[Text]"/>
      <dgm:spPr/>
      <dgm:t>
        <a:bodyPr/>
        <a:lstStyle/>
        <a:p>
          <a:r>
            <a:rPr lang="en-US" dirty="0"/>
            <a:t>Post</a:t>
          </a:r>
        </a:p>
      </dgm:t>
    </dgm:pt>
    <dgm:pt modelId="{4DDA5402-CAEA-4463-BF38-2C45CD5AF079}" type="parTrans" cxnId="{F1A90573-905F-4F9B-B9B1-194EB1B1DF48}">
      <dgm:prSet/>
      <dgm:spPr/>
      <dgm:t>
        <a:bodyPr/>
        <a:lstStyle/>
        <a:p>
          <a:endParaRPr lang="en-US"/>
        </a:p>
      </dgm:t>
    </dgm:pt>
    <dgm:pt modelId="{92F1959F-1F2D-42F8-8503-9FED4DC927E6}" type="sibTrans" cxnId="{F1A90573-905F-4F9B-B9B1-194EB1B1DF48}">
      <dgm:prSet/>
      <dgm:spPr/>
      <dgm:t>
        <a:bodyPr/>
        <a:lstStyle/>
        <a:p>
          <a:endParaRPr lang="en-US"/>
        </a:p>
      </dgm:t>
    </dgm:pt>
    <dgm:pt modelId="{115E8DD8-6697-4A00-A64D-97FDE83772D9}">
      <dgm:prSet phldrT="[Text]"/>
      <dgm:spPr/>
      <dgm:t>
        <a:bodyPr/>
        <a:lstStyle/>
        <a:p>
          <a:r>
            <a:rPr lang="en-US" dirty="0"/>
            <a:t>Prep</a:t>
          </a:r>
        </a:p>
      </dgm:t>
    </dgm:pt>
    <dgm:pt modelId="{5E26F7CF-99F4-4A28-A08B-C3CDF9973FF6}" type="parTrans" cxnId="{82AFD0F1-B656-4154-9AA1-9B8C3CB90196}">
      <dgm:prSet/>
      <dgm:spPr/>
      <dgm:t>
        <a:bodyPr/>
        <a:lstStyle/>
        <a:p>
          <a:endParaRPr lang="en-US"/>
        </a:p>
      </dgm:t>
    </dgm:pt>
    <dgm:pt modelId="{D26F8285-4F01-436B-B2C3-7A70AE89E968}" type="sibTrans" cxnId="{82AFD0F1-B656-4154-9AA1-9B8C3CB90196}">
      <dgm:prSet/>
      <dgm:spPr/>
      <dgm:t>
        <a:bodyPr/>
        <a:lstStyle/>
        <a:p>
          <a:endParaRPr lang="en-US"/>
        </a:p>
      </dgm:t>
    </dgm:pt>
    <dgm:pt modelId="{DEDB4BB7-339E-4BC7-96E7-4530CE758BF1}">
      <dgm:prSet phldrT="[Text]"/>
      <dgm:spPr/>
      <dgm:t>
        <a:bodyPr/>
        <a:lstStyle/>
        <a:p>
          <a:r>
            <a:rPr lang="en-US"/>
            <a:t>Recruitment</a:t>
          </a:r>
        </a:p>
      </dgm:t>
    </dgm:pt>
    <dgm:pt modelId="{42C6EA66-719D-48DB-8F26-E4F1A1D9090F}" type="parTrans" cxnId="{9A44654C-28AA-4C0F-94F9-3EDA556E981B}">
      <dgm:prSet/>
      <dgm:spPr/>
      <dgm:t>
        <a:bodyPr/>
        <a:lstStyle/>
        <a:p>
          <a:endParaRPr lang="en-US"/>
        </a:p>
      </dgm:t>
    </dgm:pt>
    <dgm:pt modelId="{4C164C30-9356-47F9-9A86-F8EF75922BBD}" type="sibTrans" cxnId="{9A44654C-28AA-4C0F-94F9-3EDA556E981B}">
      <dgm:prSet/>
      <dgm:spPr/>
      <dgm:t>
        <a:bodyPr/>
        <a:lstStyle/>
        <a:p>
          <a:endParaRPr lang="en-US"/>
        </a:p>
      </dgm:t>
    </dgm:pt>
    <dgm:pt modelId="{3C7C812E-81F2-4B85-BB5F-4C82755B6CE7}">
      <dgm:prSet phldrT="[Text]"/>
      <dgm:spPr/>
      <dgm:t>
        <a:bodyPr/>
        <a:lstStyle/>
        <a:p>
          <a:r>
            <a:rPr lang="en-US"/>
            <a:t>Marketing</a:t>
          </a:r>
        </a:p>
      </dgm:t>
    </dgm:pt>
    <dgm:pt modelId="{46D1BA2D-3081-472F-952B-DBFB21829227}" type="parTrans" cxnId="{04287BA3-80A7-4DD1-B0C1-195AB49C31DE}">
      <dgm:prSet/>
      <dgm:spPr/>
      <dgm:t>
        <a:bodyPr/>
        <a:lstStyle/>
        <a:p>
          <a:endParaRPr lang="en-US"/>
        </a:p>
      </dgm:t>
    </dgm:pt>
    <dgm:pt modelId="{910BE420-4EBB-41CA-94AF-23F5F882AF28}" type="sibTrans" cxnId="{04287BA3-80A7-4DD1-B0C1-195AB49C31DE}">
      <dgm:prSet/>
      <dgm:spPr/>
      <dgm:t>
        <a:bodyPr/>
        <a:lstStyle/>
        <a:p>
          <a:endParaRPr lang="en-US"/>
        </a:p>
      </dgm:t>
    </dgm:pt>
    <dgm:pt modelId="{9088F4AD-EBD4-4ADB-8E4E-2367FFF234BC}">
      <dgm:prSet phldrT="[Text]"/>
      <dgm:spPr/>
      <dgm:t>
        <a:bodyPr/>
        <a:lstStyle/>
        <a:p>
          <a:r>
            <a:rPr lang="en-US" dirty="0"/>
            <a:t>Delivery</a:t>
          </a:r>
        </a:p>
      </dgm:t>
    </dgm:pt>
    <dgm:pt modelId="{698D45B1-E1D8-4B6E-86F8-025560A87538}" type="parTrans" cxnId="{6F84E182-34DA-4413-A66C-AF316DDAEACF}">
      <dgm:prSet/>
      <dgm:spPr/>
      <dgm:t>
        <a:bodyPr/>
        <a:lstStyle/>
        <a:p>
          <a:endParaRPr lang="en-US"/>
        </a:p>
      </dgm:t>
    </dgm:pt>
    <dgm:pt modelId="{A0B73C19-E1F7-45F3-A3B9-754817C5AA46}" type="sibTrans" cxnId="{6F84E182-34DA-4413-A66C-AF316DDAEACF}">
      <dgm:prSet/>
      <dgm:spPr/>
      <dgm:t>
        <a:bodyPr/>
        <a:lstStyle/>
        <a:p>
          <a:endParaRPr lang="en-US"/>
        </a:p>
      </dgm:t>
    </dgm:pt>
    <dgm:pt modelId="{5A80F483-0DBF-4967-A281-4F9CA06CB830}">
      <dgm:prSet phldrT="[Text]"/>
      <dgm:spPr/>
      <dgm:t>
        <a:bodyPr/>
        <a:lstStyle/>
        <a:p>
          <a:r>
            <a:rPr lang="en-US"/>
            <a:t>R &amp; D</a:t>
          </a:r>
        </a:p>
      </dgm:t>
    </dgm:pt>
    <dgm:pt modelId="{70C27DEA-7FFF-4A08-B6D2-C1FA35857265}" type="parTrans" cxnId="{FAA223C0-E43D-4467-B0B9-5401F64DB77E}">
      <dgm:prSet/>
      <dgm:spPr/>
      <dgm:t>
        <a:bodyPr/>
        <a:lstStyle/>
        <a:p>
          <a:endParaRPr lang="en-US"/>
        </a:p>
      </dgm:t>
    </dgm:pt>
    <dgm:pt modelId="{34456EA1-5511-43F0-B1E1-48724DD7BD1D}" type="sibTrans" cxnId="{FAA223C0-E43D-4467-B0B9-5401F64DB77E}">
      <dgm:prSet/>
      <dgm:spPr/>
      <dgm:t>
        <a:bodyPr/>
        <a:lstStyle/>
        <a:p>
          <a:endParaRPr lang="en-US"/>
        </a:p>
      </dgm:t>
    </dgm:pt>
    <dgm:pt modelId="{5DF3C4EC-E1E1-49DF-B6D4-8CD76A2F205D}" type="pres">
      <dgm:prSet presAssocID="{79901FFC-26B0-42B2-A772-74EBC270EA9B}" presName="cycle" presStyleCnt="0">
        <dgm:presLayoutVars>
          <dgm:dir/>
          <dgm:resizeHandles val="exact"/>
        </dgm:presLayoutVars>
      </dgm:prSet>
      <dgm:spPr/>
    </dgm:pt>
    <dgm:pt modelId="{AE47A563-D65F-43E0-B82A-A48F45C402B4}" type="pres">
      <dgm:prSet presAssocID="{964C4B76-E959-428D-ABF8-6BC93390DD7F}" presName="node" presStyleLbl="node1" presStyleIdx="0" presStyleCnt="6" custRadScaleRad="100012" custRadScaleInc="3785">
        <dgm:presLayoutVars>
          <dgm:bulletEnabled val="1"/>
        </dgm:presLayoutVars>
      </dgm:prSet>
      <dgm:spPr/>
    </dgm:pt>
    <dgm:pt modelId="{E4F41E40-4006-4611-8593-A04E02B0B889}" type="pres">
      <dgm:prSet presAssocID="{964C4B76-E959-428D-ABF8-6BC93390DD7F}" presName="spNode" presStyleCnt="0"/>
      <dgm:spPr/>
    </dgm:pt>
    <dgm:pt modelId="{799C921F-B38C-4DA4-99FA-CA9B7BB33563}" type="pres">
      <dgm:prSet presAssocID="{92F1959F-1F2D-42F8-8503-9FED4DC927E6}" presName="sibTrans" presStyleLbl="sibTrans1D1" presStyleIdx="0" presStyleCnt="6"/>
      <dgm:spPr/>
    </dgm:pt>
    <dgm:pt modelId="{90CAFDA7-C302-4F73-AC9C-DBBC55B1CB1D}" type="pres">
      <dgm:prSet presAssocID="{115E8DD8-6697-4A00-A64D-97FDE83772D9}" presName="node" presStyleLbl="node1" presStyleIdx="1" presStyleCnt="6">
        <dgm:presLayoutVars>
          <dgm:bulletEnabled val="1"/>
        </dgm:presLayoutVars>
      </dgm:prSet>
      <dgm:spPr/>
    </dgm:pt>
    <dgm:pt modelId="{85179C0D-5B70-4EDE-BFBC-D370A01368A7}" type="pres">
      <dgm:prSet presAssocID="{115E8DD8-6697-4A00-A64D-97FDE83772D9}" presName="spNode" presStyleCnt="0"/>
      <dgm:spPr/>
    </dgm:pt>
    <dgm:pt modelId="{3FE4A627-4022-4254-94C3-D7E2A108956C}" type="pres">
      <dgm:prSet presAssocID="{D26F8285-4F01-436B-B2C3-7A70AE89E968}" presName="sibTrans" presStyleLbl="sibTrans1D1" presStyleIdx="1" presStyleCnt="6"/>
      <dgm:spPr/>
    </dgm:pt>
    <dgm:pt modelId="{C29B7DDE-5BA6-43E8-9B57-0CEDF3301471}" type="pres">
      <dgm:prSet presAssocID="{5A80F483-0DBF-4967-A281-4F9CA06CB830}" presName="node" presStyleLbl="node1" presStyleIdx="2" presStyleCnt="6">
        <dgm:presLayoutVars>
          <dgm:bulletEnabled val="1"/>
        </dgm:presLayoutVars>
      </dgm:prSet>
      <dgm:spPr/>
    </dgm:pt>
    <dgm:pt modelId="{034B4739-3FA4-40EB-A108-FCDD6AA677E8}" type="pres">
      <dgm:prSet presAssocID="{5A80F483-0DBF-4967-A281-4F9CA06CB830}" presName="spNode" presStyleCnt="0"/>
      <dgm:spPr/>
    </dgm:pt>
    <dgm:pt modelId="{91473BE7-1512-461A-B066-442C0159607C}" type="pres">
      <dgm:prSet presAssocID="{34456EA1-5511-43F0-B1E1-48724DD7BD1D}" presName="sibTrans" presStyleLbl="sibTrans1D1" presStyleIdx="2" presStyleCnt="6"/>
      <dgm:spPr/>
    </dgm:pt>
    <dgm:pt modelId="{A634C866-85BA-4B1A-8ADE-010BF67121E5}" type="pres">
      <dgm:prSet presAssocID="{DEDB4BB7-339E-4BC7-96E7-4530CE758BF1}" presName="node" presStyleLbl="node1" presStyleIdx="3" presStyleCnt="6">
        <dgm:presLayoutVars>
          <dgm:bulletEnabled val="1"/>
        </dgm:presLayoutVars>
      </dgm:prSet>
      <dgm:spPr/>
    </dgm:pt>
    <dgm:pt modelId="{84F42AA0-949E-4C1F-B399-E84B458AEC71}" type="pres">
      <dgm:prSet presAssocID="{DEDB4BB7-339E-4BC7-96E7-4530CE758BF1}" presName="spNode" presStyleCnt="0"/>
      <dgm:spPr/>
    </dgm:pt>
    <dgm:pt modelId="{74203F29-54CE-43A7-B78A-23C4C88CAC80}" type="pres">
      <dgm:prSet presAssocID="{4C164C30-9356-47F9-9A86-F8EF75922BBD}" presName="sibTrans" presStyleLbl="sibTrans1D1" presStyleIdx="3" presStyleCnt="6"/>
      <dgm:spPr/>
    </dgm:pt>
    <dgm:pt modelId="{0CB13B96-5FFF-45D2-AD94-7F5E94E76322}" type="pres">
      <dgm:prSet presAssocID="{3C7C812E-81F2-4B85-BB5F-4C82755B6CE7}" presName="node" presStyleLbl="node1" presStyleIdx="4" presStyleCnt="6">
        <dgm:presLayoutVars>
          <dgm:bulletEnabled val="1"/>
        </dgm:presLayoutVars>
      </dgm:prSet>
      <dgm:spPr/>
    </dgm:pt>
    <dgm:pt modelId="{2B91080F-880B-48F7-AF45-644F05C7C242}" type="pres">
      <dgm:prSet presAssocID="{3C7C812E-81F2-4B85-BB5F-4C82755B6CE7}" presName="spNode" presStyleCnt="0"/>
      <dgm:spPr/>
    </dgm:pt>
    <dgm:pt modelId="{7CBB44C9-112D-4EC1-9D68-F935759E6DC8}" type="pres">
      <dgm:prSet presAssocID="{910BE420-4EBB-41CA-94AF-23F5F882AF28}" presName="sibTrans" presStyleLbl="sibTrans1D1" presStyleIdx="4" presStyleCnt="6"/>
      <dgm:spPr/>
    </dgm:pt>
    <dgm:pt modelId="{8C00243A-61CF-42E3-BFF8-1E1751CCEEE0}" type="pres">
      <dgm:prSet presAssocID="{9088F4AD-EBD4-4ADB-8E4E-2367FFF234BC}" presName="node" presStyleLbl="node1" presStyleIdx="5" presStyleCnt="6">
        <dgm:presLayoutVars>
          <dgm:bulletEnabled val="1"/>
        </dgm:presLayoutVars>
      </dgm:prSet>
      <dgm:spPr/>
    </dgm:pt>
    <dgm:pt modelId="{E7FA6917-E47C-43C5-84FC-2F30B9D97248}" type="pres">
      <dgm:prSet presAssocID="{9088F4AD-EBD4-4ADB-8E4E-2367FFF234BC}" presName="spNode" presStyleCnt="0"/>
      <dgm:spPr/>
    </dgm:pt>
    <dgm:pt modelId="{16D3AE81-D62F-4884-806C-1300981C006B}" type="pres">
      <dgm:prSet presAssocID="{A0B73C19-E1F7-45F3-A3B9-754817C5AA46}" presName="sibTrans" presStyleLbl="sibTrans1D1" presStyleIdx="5" presStyleCnt="6"/>
      <dgm:spPr/>
    </dgm:pt>
  </dgm:ptLst>
  <dgm:cxnLst>
    <dgm:cxn modelId="{575C7B20-13CC-4C84-AA13-31EA8525FA68}" type="presOf" srcId="{9088F4AD-EBD4-4ADB-8E4E-2367FFF234BC}" destId="{8C00243A-61CF-42E3-BFF8-1E1751CCEEE0}" srcOrd="0" destOrd="0" presId="urn:microsoft.com/office/officeart/2005/8/layout/cycle5"/>
    <dgm:cxn modelId="{DE95E53E-9FE5-463B-AE62-4C7CFEE58EB4}" type="presOf" srcId="{DEDB4BB7-339E-4BC7-96E7-4530CE758BF1}" destId="{A634C866-85BA-4B1A-8ADE-010BF67121E5}" srcOrd="0" destOrd="0" presId="urn:microsoft.com/office/officeart/2005/8/layout/cycle5"/>
    <dgm:cxn modelId="{9A44654C-28AA-4C0F-94F9-3EDA556E981B}" srcId="{79901FFC-26B0-42B2-A772-74EBC270EA9B}" destId="{DEDB4BB7-339E-4BC7-96E7-4530CE758BF1}" srcOrd="3" destOrd="0" parTransId="{42C6EA66-719D-48DB-8F26-E4F1A1D9090F}" sibTransId="{4C164C30-9356-47F9-9A86-F8EF75922BBD}"/>
    <dgm:cxn modelId="{A3E2016D-F219-4899-9C8B-D10C41333014}" type="presOf" srcId="{79901FFC-26B0-42B2-A772-74EBC270EA9B}" destId="{5DF3C4EC-E1E1-49DF-B6D4-8CD76A2F205D}" srcOrd="0" destOrd="0" presId="urn:microsoft.com/office/officeart/2005/8/layout/cycle5"/>
    <dgm:cxn modelId="{98CD7270-3E7C-4E4B-8F1B-3DC2B3EB289C}" type="presOf" srcId="{115E8DD8-6697-4A00-A64D-97FDE83772D9}" destId="{90CAFDA7-C302-4F73-AC9C-DBBC55B1CB1D}" srcOrd="0" destOrd="0" presId="urn:microsoft.com/office/officeart/2005/8/layout/cycle5"/>
    <dgm:cxn modelId="{F1A90573-905F-4F9B-B9B1-194EB1B1DF48}" srcId="{79901FFC-26B0-42B2-A772-74EBC270EA9B}" destId="{964C4B76-E959-428D-ABF8-6BC93390DD7F}" srcOrd="0" destOrd="0" parTransId="{4DDA5402-CAEA-4463-BF38-2C45CD5AF079}" sibTransId="{92F1959F-1F2D-42F8-8503-9FED4DC927E6}"/>
    <dgm:cxn modelId="{5CCE0874-6144-4BE7-B44D-F4D29C4EBE76}" type="presOf" srcId="{4C164C30-9356-47F9-9A86-F8EF75922BBD}" destId="{74203F29-54CE-43A7-B78A-23C4C88CAC80}" srcOrd="0" destOrd="0" presId="urn:microsoft.com/office/officeart/2005/8/layout/cycle5"/>
    <dgm:cxn modelId="{6F84E182-34DA-4413-A66C-AF316DDAEACF}" srcId="{79901FFC-26B0-42B2-A772-74EBC270EA9B}" destId="{9088F4AD-EBD4-4ADB-8E4E-2367FFF234BC}" srcOrd="5" destOrd="0" parTransId="{698D45B1-E1D8-4B6E-86F8-025560A87538}" sibTransId="{A0B73C19-E1F7-45F3-A3B9-754817C5AA46}"/>
    <dgm:cxn modelId="{20047DA0-6B83-4997-992A-2D86BF96EF47}" type="presOf" srcId="{910BE420-4EBB-41CA-94AF-23F5F882AF28}" destId="{7CBB44C9-112D-4EC1-9D68-F935759E6DC8}" srcOrd="0" destOrd="0" presId="urn:microsoft.com/office/officeart/2005/8/layout/cycle5"/>
    <dgm:cxn modelId="{AC41CDA1-F7CB-47E7-9972-D4B178A1E232}" type="presOf" srcId="{A0B73C19-E1F7-45F3-A3B9-754817C5AA46}" destId="{16D3AE81-D62F-4884-806C-1300981C006B}" srcOrd="0" destOrd="0" presId="urn:microsoft.com/office/officeart/2005/8/layout/cycle5"/>
    <dgm:cxn modelId="{04287BA3-80A7-4DD1-B0C1-195AB49C31DE}" srcId="{79901FFC-26B0-42B2-A772-74EBC270EA9B}" destId="{3C7C812E-81F2-4B85-BB5F-4C82755B6CE7}" srcOrd="4" destOrd="0" parTransId="{46D1BA2D-3081-472F-952B-DBFB21829227}" sibTransId="{910BE420-4EBB-41CA-94AF-23F5F882AF28}"/>
    <dgm:cxn modelId="{081005AA-7162-42A2-ABA5-A78AEB7817EA}" type="presOf" srcId="{34456EA1-5511-43F0-B1E1-48724DD7BD1D}" destId="{91473BE7-1512-461A-B066-442C0159607C}" srcOrd="0" destOrd="0" presId="urn:microsoft.com/office/officeart/2005/8/layout/cycle5"/>
    <dgm:cxn modelId="{37B9E6B3-3C38-4B34-A6D7-7EBCB6204BEF}" type="presOf" srcId="{3C7C812E-81F2-4B85-BB5F-4C82755B6CE7}" destId="{0CB13B96-5FFF-45D2-AD94-7F5E94E76322}" srcOrd="0" destOrd="0" presId="urn:microsoft.com/office/officeart/2005/8/layout/cycle5"/>
    <dgm:cxn modelId="{FAA223C0-E43D-4467-B0B9-5401F64DB77E}" srcId="{79901FFC-26B0-42B2-A772-74EBC270EA9B}" destId="{5A80F483-0DBF-4967-A281-4F9CA06CB830}" srcOrd="2" destOrd="0" parTransId="{70C27DEA-7FFF-4A08-B6D2-C1FA35857265}" sibTransId="{34456EA1-5511-43F0-B1E1-48724DD7BD1D}"/>
    <dgm:cxn modelId="{7C81A3C8-3DB8-4863-93D6-259341A610B0}" type="presOf" srcId="{5A80F483-0DBF-4967-A281-4F9CA06CB830}" destId="{C29B7DDE-5BA6-43E8-9B57-0CEDF3301471}" srcOrd="0" destOrd="0" presId="urn:microsoft.com/office/officeart/2005/8/layout/cycle5"/>
    <dgm:cxn modelId="{53D281D9-33A4-48C5-A705-7CECB2C39FA6}" type="presOf" srcId="{964C4B76-E959-428D-ABF8-6BC93390DD7F}" destId="{AE47A563-D65F-43E0-B82A-A48F45C402B4}" srcOrd="0" destOrd="0" presId="urn:microsoft.com/office/officeart/2005/8/layout/cycle5"/>
    <dgm:cxn modelId="{126536DE-A632-4B0A-B627-0E18E0A004E3}" type="presOf" srcId="{D26F8285-4F01-436B-B2C3-7A70AE89E968}" destId="{3FE4A627-4022-4254-94C3-D7E2A108956C}" srcOrd="0" destOrd="0" presId="urn:microsoft.com/office/officeart/2005/8/layout/cycle5"/>
    <dgm:cxn modelId="{72342FE6-7E2A-4479-A850-4B85A34FF563}" type="presOf" srcId="{92F1959F-1F2D-42F8-8503-9FED4DC927E6}" destId="{799C921F-B38C-4DA4-99FA-CA9B7BB33563}" srcOrd="0" destOrd="0" presId="urn:microsoft.com/office/officeart/2005/8/layout/cycle5"/>
    <dgm:cxn modelId="{82AFD0F1-B656-4154-9AA1-9B8C3CB90196}" srcId="{79901FFC-26B0-42B2-A772-74EBC270EA9B}" destId="{115E8DD8-6697-4A00-A64D-97FDE83772D9}" srcOrd="1" destOrd="0" parTransId="{5E26F7CF-99F4-4A28-A08B-C3CDF9973FF6}" sibTransId="{D26F8285-4F01-436B-B2C3-7A70AE89E968}"/>
    <dgm:cxn modelId="{2467E0C1-8065-4F73-8095-2040D1D57EBC}" type="presParOf" srcId="{5DF3C4EC-E1E1-49DF-B6D4-8CD76A2F205D}" destId="{AE47A563-D65F-43E0-B82A-A48F45C402B4}" srcOrd="0" destOrd="0" presId="urn:microsoft.com/office/officeart/2005/8/layout/cycle5"/>
    <dgm:cxn modelId="{E778E6AA-72E1-4A5D-86E2-ABC8D3068E5A}" type="presParOf" srcId="{5DF3C4EC-E1E1-49DF-B6D4-8CD76A2F205D}" destId="{E4F41E40-4006-4611-8593-A04E02B0B889}" srcOrd="1" destOrd="0" presId="urn:microsoft.com/office/officeart/2005/8/layout/cycle5"/>
    <dgm:cxn modelId="{728405FD-1D11-4BD5-AFE5-563D1D98D183}" type="presParOf" srcId="{5DF3C4EC-E1E1-49DF-B6D4-8CD76A2F205D}" destId="{799C921F-B38C-4DA4-99FA-CA9B7BB33563}" srcOrd="2" destOrd="0" presId="urn:microsoft.com/office/officeart/2005/8/layout/cycle5"/>
    <dgm:cxn modelId="{CC758A00-57B7-49E1-AB9C-793D982AAF53}" type="presParOf" srcId="{5DF3C4EC-E1E1-49DF-B6D4-8CD76A2F205D}" destId="{90CAFDA7-C302-4F73-AC9C-DBBC55B1CB1D}" srcOrd="3" destOrd="0" presId="urn:microsoft.com/office/officeart/2005/8/layout/cycle5"/>
    <dgm:cxn modelId="{08EE57D7-1C13-4F0C-9EC2-16F6DFEF43E6}" type="presParOf" srcId="{5DF3C4EC-E1E1-49DF-B6D4-8CD76A2F205D}" destId="{85179C0D-5B70-4EDE-BFBC-D370A01368A7}" srcOrd="4" destOrd="0" presId="urn:microsoft.com/office/officeart/2005/8/layout/cycle5"/>
    <dgm:cxn modelId="{326AE915-F1B9-4090-BBF9-B50E962D01C8}" type="presParOf" srcId="{5DF3C4EC-E1E1-49DF-B6D4-8CD76A2F205D}" destId="{3FE4A627-4022-4254-94C3-D7E2A108956C}" srcOrd="5" destOrd="0" presId="urn:microsoft.com/office/officeart/2005/8/layout/cycle5"/>
    <dgm:cxn modelId="{42761A79-6F9D-457E-90CE-B537F266C1D6}" type="presParOf" srcId="{5DF3C4EC-E1E1-49DF-B6D4-8CD76A2F205D}" destId="{C29B7DDE-5BA6-43E8-9B57-0CEDF3301471}" srcOrd="6" destOrd="0" presId="urn:microsoft.com/office/officeart/2005/8/layout/cycle5"/>
    <dgm:cxn modelId="{6516083A-C389-4D7D-9FFB-929D9F0E958F}" type="presParOf" srcId="{5DF3C4EC-E1E1-49DF-B6D4-8CD76A2F205D}" destId="{034B4739-3FA4-40EB-A108-FCDD6AA677E8}" srcOrd="7" destOrd="0" presId="urn:microsoft.com/office/officeart/2005/8/layout/cycle5"/>
    <dgm:cxn modelId="{EB8EFE27-D925-4544-8F1D-1549DF37DAB0}" type="presParOf" srcId="{5DF3C4EC-E1E1-49DF-B6D4-8CD76A2F205D}" destId="{91473BE7-1512-461A-B066-442C0159607C}" srcOrd="8" destOrd="0" presId="urn:microsoft.com/office/officeart/2005/8/layout/cycle5"/>
    <dgm:cxn modelId="{1A5D9DCC-4548-4816-B6D4-4A3256BF5B19}" type="presParOf" srcId="{5DF3C4EC-E1E1-49DF-B6D4-8CD76A2F205D}" destId="{A634C866-85BA-4B1A-8ADE-010BF67121E5}" srcOrd="9" destOrd="0" presId="urn:microsoft.com/office/officeart/2005/8/layout/cycle5"/>
    <dgm:cxn modelId="{9D8E260A-08EC-4F78-99C3-E1420627B88C}" type="presParOf" srcId="{5DF3C4EC-E1E1-49DF-B6D4-8CD76A2F205D}" destId="{84F42AA0-949E-4C1F-B399-E84B458AEC71}" srcOrd="10" destOrd="0" presId="urn:microsoft.com/office/officeart/2005/8/layout/cycle5"/>
    <dgm:cxn modelId="{501A16FF-9422-472C-AE69-ABD25F98B9C4}" type="presParOf" srcId="{5DF3C4EC-E1E1-49DF-B6D4-8CD76A2F205D}" destId="{74203F29-54CE-43A7-B78A-23C4C88CAC80}" srcOrd="11" destOrd="0" presId="urn:microsoft.com/office/officeart/2005/8/layout/cycle5"/>
    <dgm:cxn modelId="{10B8B0DF-3B82-4813-AF0C-2662757D6CEB}" type="presParOf" srcId="{5DF3C4EC-E1E1-49DF-B6D4-8CD76A2F205D}" destId="{0CB13B96-5FFF-45D2-AD94-7F5E94E76322}" srcOrd="12" destOrd="0" presId="urn:microsoft.com/office/officeart/2005/8/layout/cycle5"/>
    <dgm:cxn modelId="{9ADA9474-0648-40A1-B268-B4CBEC441550}" type="presParOf" srcId="{5DF3C4EC-E1E1-49DF-B6D4-8CD76A2F205D}" destId="{2B91080F-880B-48F7-AF45-644F05C7C242}" srcOrd="13" destOrd="0" presId="urn:microsoft.com/office/officeart/2005/8/layout/cycle5"/>
    <dgm:cxn modelId="{E88776AA-33B2-43BD-B10A-48BC73754E91}" type="presParOf" srcId="{5DF3C4EC-E1E1-49DF-B6D4-8CD76A2F205D}" destId="{7CBB44C9-112D-4EC1-9D68-F935759E6DC8}" srcOrd="14" destOrd="0" presId="urn:microsoft.com/office/officeart/2005/8/layout/cycle5"/>
    <dgm:cxn modelId="{03DF553A-0D7F-4AC1-BD17-73DF37C7C070}" type="presParOf" srcId="{5DF3C4EC-E1E1-49DF-B6D4-8CD76A2F205D}" destId="{8C00243A-61CF-42E3-BFF8-1E1751CCEEE0}" srcOrd="15" destOrd="0" presId="urn:microsoft.com/office/officeart/2005/8/layout/cycle5"/>
    <dgm:cxn modelId="{A8CD334E-D87C-4EA1-87E6-F8D5C3D5620A}" type="presParOf" srcId="{5DF3C4EC-E1E1-49DF-B6D4-8CD76A2F205D}" destId="{E7FA6917-E47C-43C5-84FC-2F30B9D97248}" srcOrd="16" destOrd="0" presId="urn:microsoft.com/office/officeart/2005/8/layout/cycle5"/>
    <dgm:cxn modelId="{5B3B49F9-5046-4112-953E-2D12E48C9940}" type="presParOf" srcId="{5DF3C4EC-E1E1-49DF-B6D4-8CD76A2F205D}" destId="{16D3AE81-D62F-4884-806C-1300981C006B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F85DA18-F77D-432A-A07A-684C88480CAF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780EB4-2381-455E-9458-7D543506E2E3}">
      <dgm:prSet phldrT="[Text]"/>
      <dgm:spPr/>
      <dgm:t>
        <a:bodyPr/>
        <a:lstStyle/>
        <a:p>
          <a:r>
            <a:rPr lang="en-US" dirty="0"/>
            <a:t>Faculty</a:t>
          </a:r>
        </a:p>
      </dgm:t>
    </dgm:pt>
    <dgm:pt modelId="{F8A4D1F6-0ABA-40BC-A136-C0A0DD62C492}" type="parTrans" cxnId="{B782568C-B4F1-424E-80F1-CBF00D2E2467}">
      <dgm:prSet/>
      <dgm:spPr/>
      <dgm:t>
        <a:bodyPr/>
        <a:lstStyle/>
        <a:p>
          <a:endParaRPr lang="en-US"/>
        </a:p>
      </dgm:t>
    </dgm:pt>
    <dgm:pt modelId="{0BDED09D-DDD0-43E4-AC86-9C750D66732E}" type="sibTrans" cxnId="{B782568C-B4F1-424E-80F1-CBF00D2E2467}">
      <dgm:prSet/>
      <dgm:spPr/>
      <dgm:t>
        <a:bodyPr/>
        <a:lstStyle/>
        <a:p>
          <a:endParaRPr lang="en-US"/>
        </a:p>
      </dgm:t>
    </dgm:pt>
    <dgm:pt modelId="{864716A3-4DD3-40BF-A433-19C61EE35AD2}">
      <dgm:prSet phldrT="[Text]"/>
      <dgm:spPr/>
      <dgm:t>
        <a:bodyPr/>
        <a:lstStyle/>
        <a:p>
          <a:r>
            <a:rPr lang="en-US" dirty="0"/>
            <a:t>Instructor network</a:t>
          </a:r>
        </a:p>
      </dgm:t>
    </dgm:pt>
    <dgm:pt modelId="{B5D0FF82-9AE4-4C22-9E95-67B9BDB25F31}" type="sibTrans" cxnId="{65958EDA-ED9C-476B-9B34-C42F9CA5053B}">
      <dgm:prSet/>
      <dgm:spPr/>
      <dgm:t>
        <a:bodyPr/>
        <a:lstStyle/>
        <a:p>
          <a:endParaRPr lang="en-US"/>
        </a:p>
      </dgm:t>
    </dgm:pt>
    <dgm:pt modelId="{8F895B4A-BFAF-42A5-BD5A-719A686A3826}" type="parTrans" cxnId="{65958EDA-ED9C-476B-9B34-C42F9CA5053B}">
      <dgm:prSet/>
      <dgm:spPr/>
      <dgm:t>
        <a:bodyPr/>
        <a:lstStyle/>
        <a:p>
          <a:endParaRPr lang="en-US"/>
        </a:p>
      </dgm:t>
    </dgm:pt>
    <dgm:pt modelId="{14C1B0F0-D2B0-4669-B508-26FE972C6D7B}">
      <dgm:prSet phldrT="[Text]"/>
      <dgm:spPr/>
      <dgm:t>
        <a:bodyPr/>
        <a:lstStyle/>
        <a:p>
          <a:r>
            <a:rPr lang="en-US" dirty="0"/>
            <a:t>Public schools</a:t>
          </a:r>
        </a:p>
      </dgm:t>
    </dgm:pt>
    <dgm:pt modelId="{FE647B9D-AEE5-4F7C-A95F-A235A6E294D6}" type="parTrans" cxnId="{22ED418A-EF03-4499-9410-4C73BD0508B6}">
      <dgm:prSet/>
      <dgm:spPr/>
      <dgm:t>
        <a:bodyPr/>
        <a:lstStyle/>
        <a:p>
          <a:endParaRPr lang="en-US"/>
        </a:p>
      </dgm:t>
    </dgm:pt>
    <dgm:pt modelId="{AA9EAB29-7D6A-4BD6-AB29-0192AD27241B}" type="sibTrans" cxnId="{22ED418A-EF03-4499-9410-4C73BD0508B6}">
      <dgm:prSet/>
      <dgm:spPr/>
      <dgm:t>
        <a:bodyPr/>
        <a:lstStyle/>
        <a:p>
          <a:endParaRPr lang="en-US"/>
        </a:p>
      </dgm:t>
    </dgm:pt>
    <dgm:pt modelId="{41609461-5F11-4611-AD65-B73235608545}">
      <dgm:prSet phldrT="[Text]"/>
      <dgm:spPr/>
      <dgm:t>
        <a:bodyPr/>
        <a:lstStyle/>
        <a:p>
          <a:r>
            <a:rPr lang="en-US" dirty="0"/>
            <a:t>Student clubs</a:t>
          </a:r>
        </a:p>
      </dgm:t>
    </dgm:pt>
    <dgm:pt modelId="{B9899B5D-8776-47F1-ABEC-D39B42AA541D}" type="parTrans" cxnId="{0B2F137F-8B8D-42BA-B21A-66DB9305097B}">
      <dgm:prSet/>
      <dgm:spPr/>
      <dgm:t>
        <a:bodyPr/>
        <a:lstStyle/>
        <a:p>
          <a:endParaRPr lang="en-US"/>
        </a:p>
      </dgm:t>
    </dgm:pt>
    <dgm:pt modelId="{000C2BE4-379F-4715-9E11-809C27AFBDDF}" type="sibTrans" cxnId="{0B2F137F-8B8D-42BA-B21A-66DB9305097B}">
      <dgm:prSet/>
      <dgm:spPr/>
      <dgm:t>
        <a:bodyPr/>
        <a:lstStyle/>
        <a:p>
          <a:endParaRPr lang="en-US"/>
        </a:p>
      </dgm:t>
    </dgm:pt>
    <dgm:pt modelId="{DA353F05-04E1-4ADB-AB01-2B41FDBA4BBE}">
      <dgm:prSet phldrT="[Text]"/>
      <dgm:spPr/>
      <dgm:t>
        <a:bodyPr/>
        <a:lstStyle/>
        <a:p>
          <a:r>
            <a:rPr lang="en-US" dirty="0"/>
            <a:t>College’s job site</a:t>
          </a:r>
        </a:p>
      </dgm:t>
    </dgm:pt>
    <dgm:pt modelId="{9F8E78A0-1E47-49F6-A158-B536BC7C9961}" type="parTrans" cxnId="{20A2E018-AC1B-4B3B-9E59-CE55C298F3FA}">
      <dgm:prSet/>
      <dgm:spPr/>
      <dgm:t>
        <a:bodyPr/>
        <a:lstStyle/>
        <a:p>
          <a:endParaRPr lang="en-US"/>
        </a:p>
      </dgm:t>
    </dgm:pt>
    <dgm:pt modelId="{F763B4BA-EDFC-4C2B-BBBB-E93449CE4341}" type="sibTrans" cxnId="{20A2E018-AC1B-4B3B-9E59-CE55C298F3FA}">
      <dgm:prSet/>
      <dgm:spPr/>
      <dgm:t>
        <a:bodyPr/>
        <a:lstStyle/>
        <a:p>
          <a:endParaRPr lang="en-US"/>
        </a:p>
      </dgm:t>
    </dgm:pt>
    <dgm:pt modelId="{44798EF7-E0F5-47BC-A684-26BD9130A678}">
      <dgm:prSet phldrT="[Text]"/>
      <dgm:spPr/>
      <dgm:t>
        <a:bodyPr/>
        <a:lstStyle/>
        <a:p>
          <a:r>
            <a:rPr lang="en-US" dirty="0"/>
            <a:t>Job fairs</a:t>
          </a:r>
        </a:p>
      </dgm:t>
    </dgm:pt>
    <dgm:pt modelId="{C54BA29A-64B5-400E-A268-6C6A34D0BB27}" type="parTrans" cxnId="{E53EA59A-63DE-4A90-BFC9-79BCE4EC283C}">
      <dgm:prSet/>
      <dgm:spPr/>
      <dgm:t>
        <a:bodyPr/>
        <a:lstStyle/>
        <a:p>
          <a:endParaRPr lang="en-US"/>
        </a:p>
      </dgm:t>
    </dgm:pt>
    <dgm:pt modelId="{60C3ABB4-925A-4140-A9B8-6A6FEE026858}" type="sibTrans" cxnId="{E53EA59A-63DE-4A90-BFC9-79BCE4EC283C}">
      <dgm:prSet/>
      <dgm:spPr/>
      <dgm:t>
        <a:bodyPr/>
        <a:lstStyle/>
        <a:p>
          <a:endParaRPr lang="en-US"/>
        </a:p>
      </dgm:t>
    </dgm:pt>
    <dgm:pt modelId="{E767398D-8E1E-4EE2-A056-B0D064B3203B}" type="pres">
      <dgm:prSet presAssocID="{1F85DA18-F77D-432A-A07A-684C88480CAF}" presName="Name0" presStyleCnt="0">
        <dgm:presLayoutVars>
          <dgm:chMax val="7"/>
          <dgm:resizeHandles val="exact"/>
        </dgm:presLayoutVars>
      </dgm:prSet>
      <dgm:spPr/>
    </dgm:pt>
    <dgm:pt modelId="{881098D9-EAF3-476D-8304-0F0053637088}" type="pres">
      <dgm:prSet presAssocID="{1F85DA18-F77D-432A-A07A-684C88480CAF}" presName="comp1" presStyleCnt="0"/>
      <dgm:spPr/>
    </dgm:pt>
    <dgm:pt modelId="{B8D46BD6-01D8-4B11-8567-C1531ED86B71}" type="pres">
      <dgm:prSet presAssocID="{1F85DA18-F77D-432A-A07A-684C88480CAF}" presName="circle1" presStyleLbl="node1" presStyleIdx="0" presStyleCnt="6"/>
      <dgm:spPr/>
    </dgm:pt>
    <dgm:pt modelId="{12072082-6248-4316-AFB8-4707D2596743}" type="pres">
      <dgm:prSet presAssocID="{1F85DA18-F77D-432A-A07A-684C88480CAF}" presName="c1text" presStyleLbl="node1" presStyleIdx="0" presStyleCnt="6">
        <dgm:presLayoutVars>
          <dgm:bulletEnabled val="1"/>
        </dgm:presLayoutVars>
      </dgm:prSet>
      <dgm:spPr/>
    </dgm:pt>
    <dgm:pt modelId="{FA27F548-41F5-4D90-A96C-125400BAD5B3}" type="pres">
      <dgm:prSet presAssocID="{1F85DA18-F77D-432A-A07A-684C88480CAF}" presName="comp2" presStyleCnt="0"/>
      <dgm:spPr/>
    </dgm:pt>
    <dgm:pt modelId="{5C358075-0F1D-49FF-9DF3-F682012E0105}" type="pres">
      <dgm:prSet presAssocID="{1F85DA18-F77D-432A-A07A-684C88480CAF}" presName="circle2" presStyleLbl="node1" presStyleIdx="1" presStyleCnt="6"/>
      <dgm:spPr/>
    </dgm:pt>
    <dgm:pt modelId="{924469B4-8AA9-46E3-A2A2-DE6BF0153F1F}" type="pres">
      <dgm:prSet presAssocID="{1F85DA18-F77D-432A-A07A-684C88480CAF}" presName="c2text" presStyleLbl="node1" presStyleIdx="1" presStyleCnt="6">
        <dgm:presLayoutVars>
          <dgm:bulletEnabled val="1"/>
        </dgm:presLayoutVars>
      </dgm:prSet>
      <dgm:spPr/>
    </dgm:pt>
    <dgm:pt modelId="{4A59B504-BF47-4AA4-8D7B-C7815EE2D79F}" type="pres">
      <dgm:prSet presAssocID="{1F85DA18-F77D-432A-A07A-684C88480CAF}" presName="comp3" presStyleCnt="0"/>
      <dgm:spPr/>
    </dgm:pt>
    <dgm:pt modelId="{E38DE799-ACD9-4806-8F55-76D4BE378FA1}" type="pres">
      <dgm:prSet presAssocID="{1F85DA18-F77D-432A-A07A-684C88480CAF}" presName="circle3" presStyleLbl="node1" presStyleIdx="2" presStyleCnt="6"/>
      <dgm:spPr/>
    </dgm:pt>
    <dgm:pt modelId="{F383CA9C-BA2C-47BE-9759-753BC731A758}" type="pres">
      <dgm:prSet presAssocID="{1F85DA18-F77D-432A-A07A-684C88480CAF}" presName="c3text" presStyleLbl="node1" presStyleIdx="2" presStyleCnt="6">
        <dgm:presLayoutVars>
          <dgm:bulletEnabled val="1"/>
        </dgm:presLayoutVars>
      </dgm:prSet>
      <dgm:spPr/>
    </dgm:pt>
    <dgm:pt modelId="{18B0D699-06EF-434A-AD25-C41B89A4DECC}" type="pres">
      <dgm:prSet presAssocID="{1F85DA18-F77D-432A-A07A-684C88480CAF}" presName="comp4" presStyleCnt="0"/>
      <dgm:spPr/>
    </dgm:pt>
    <dgm:pt modelId="{F620CBC1-A5A0-440D-B460-61085D8722FA}" type="pres">
      <dgm:prSet presAssocID="{1F85DA18-F77D-432A-A07A-684C88480CAF}" presName="circle4" presStyleLbl="node1" presStyleIdx="3" presStyleCnt="6"/>
      <dgm:spPr/>
    </dgm:pt>
    <dgm:pt modelId="{FFC2FB47-23DA-451B-A061-AEB971E5674C}" type="pres">
      <dgm:prSet presAssocID="{1F85DA18-F77D-432A-A07A-684C88480CAF}" presName="c4text" presStyleLbl="node1" presStyleIdx="3" presStyleCnt="6">
        <dgm:presLayoutVars>
          <dgm:bulletEnabled val="1"/>
        </dgm:presLayoutVars>
      </dgm:prSet>
      <dgm:spPr/>
    </dgm:pt>
    <dgm:pt modelId="{96820BB0-1270-43FC-BD7D-8DC19B800C93}" type="pres">
      <dgm:prSet presAssocID="{1F85DA18-F77D-432A-A07A-684C88480CAF}" presName="comp5" presStyleCnt="0"/>
      <dgm:spPr/>
    </dgm:pt>
    <dgm:pt modelId="{3538BCFF-1A75-4109-A3FF-2EF9C58422AD}" type="pres">
      <dgm:prSet presAssocID="{1F85DA18-F77D-432A-A07A-684C88480CAF}" presName="circle5" presStyleLbl="node1" presStyleIdx="4" presStyleCnt="6"/>
      <dgm:spPr/>
    </dgm:pt>
    <dgm:pt modelId="{BA4460A4-287D-4AA6-A9C7-083DFA04EEB2}" type="pres">
      <dgm:prSet presAssocID="{1F85DA18-F77D-432A-A07A-684C88480CAF}" presName="c5text" presStyleLbl="node1" presStyleIdx="4" presStyleCnt="6">
        <dgm:presLayoutVars>
          <dgm:bulletEnabled val="1"/>
        </dgm:presLayoutVars>
      </dgm:prSet>
      <dgm:spPr/>
    </dgm:pt>
    <dgm:pt modelId="{03F3180C-AF4C-4FCB-9A87-712FA35295D3}" type="pres">
      <dgm:prSet presAssocID="{1F85DA18-F77D-432A-A07A-684C88480CAF}" presName="comp6" presStyleCnt="0"/>
      <dgm:spPr/>
    </dgm:pt>
    <dgm:pt modelId="{B002A93C-51B7-4DB7-B6FA-0C360006CDFB}" type="pres">
      <dgm:prSet presAssocID="{1F85DA18-F77D-432A-A07A-684C88480CAF}" presName="circle6" presStyleLbl="node1" presStyleIdx="5" presStyleCnt="6"/>
      <dgm:spPr/>
    </dgm:pt>
    <dgm:pt modelId="{B3F57A6F-C768-44B2-9833-E08476AA85D0}" type="pres">
      <dgm:prSet presAssocID="{1F85DA18-F77D-432A-A07A-684C88480CAF}" presName="c6text" presStyleLbl="node1" presStyleIdx="5" presStyleCnt="6">
        <dgm:presLayoutVars>
          <dgm:bulletEnabled val="1"/>
        </dgm:presLayoutVars>
      </dgm:prSet>
      <dgm:spPr/>
    </dgm:pt>
  </dgm:ptLst>
  <dgm:cxnLst>
    <dgm:cxn modelId="{C55A2208-9C0D-4475-AD02-73066C0B32CE}" type="presOf" srcId="{44798EF7-E0F5-47BC-A684-26BD9130A678}" destId="{B002A93C-51B7-4DB7-B6FA-0C360006CDFB}" srcOrd="0" destOrd="0" presId="urn:microsoft.com/office/officeart/2005/8/layout/venn2"/>
    <dgm:cxn modelId="{DBC7560A-D329-4CBD-8646-60F75459661C}" type="presOf" srcId="{14C1B0F0-D2B0-4669-B508-26FE972C6D7B}" destId="{F383CA9C-BA2C-47BE-9759-753BC731A758}" srcOrd="1" destOrd="0" presId="urn:microsoft.com/office/officeart/2005/8/layout/venn2"/>
    <dgm:cxn modelId="{C0A93C0B-4CF1-4DC3-83A5-5F14F07B8230}" type="presOf" srcId="{DA353F05-04E1-4ADB-AB01-2B41FDBA4BBE}" destId="{3538BCFF-1A75-4109-A3FF-2EF9C58422AD}" srcOrd="0" destOrd="0" presId="urn:microsoft.com/office/officeart/2005/8/layout/venn2"/>
    <dgm:cxn modelId="{2D79650C-E7A9-4884-A47B-FBA0905E90C6}" type="presOf" srcId="{EE780EB4-2381-455E-9458-7D543506E2E3}" destId="{924469B4-8AA9-46E3-A2A2-DE6BF0153F1F}" srcOrd="1" destOrd="0" presId="urn:microsoft.com/office/officeart/2005/8/layout/venn2"/>
    <dgm:cxn modelId="{8EF98D0D-38CF-4FC5-91FD-8E6DCF88CC5C}" type="presOf" srcId="{EE780EB4-2381-455E-9458-7D543506E2E3}" destId="{5C358075-0F1D-49FF-9DF3-F682012E0105}" srcOrd="0" destOrd="0" presId="urn:microsoft.com/office/officeart/2005/8/layout/venn2"/>
    <dgm:cxn modelId="{20A2E018-AC1B-4B3B-9E59-CE55C298F3FA}" srcId="{1F85DA18-F77D-432A-A07A-684C88480CAF}" destId="{DA353F05-04E1-4ADB-AB01-2B41FDBA4BBE}" srcOrd="4" destOrd="0" parTransId="{9F8E78A0-1E47-49F6-A158-B536BC7C9961}" sibTransId="{F763B4BA-EDFC-4C2B-BBBB-E93449CE4341}"/>
    <dgm:cxn modelId="{7FBD3729-DBE4-4973-8AE7-A3B17A439538}" type="presOf" srcId="{864716A3-4DD3-40BF-A433-19C61EE35AD2}" destId="{12072082-6248-4316-AFB8-4707D2596743}" srcOrd="1" destOrd="0" presId="urn:microsoft.com/office/officeart/2005/8/layout/venn2"/>
    <dgm:cxn modelId="{41AD7B2B-CC4A-4A6B-8322-0CD79A66D112}" type="presOf" srcId="{DA353F05-04E1-4ADB-AB01-2B41FDBA4BBE}" destId="{BA4460A4-287D-4AA6-A9C7-083DFA04EEB2}" srcOrd="1" destOrd="0" presId="urn:microsoft.com/office/officeart/2005/8/layout/venn2"/>
    <dgm:cxn modelId="{7EF40044-93F4-4B19-B5BB-579C1D6F4884}" type="presOf" srcId="{41609461-5F11-4611-AD65-B73235608545}" destId="{F620CBC1-A5A0-440D-B460-61085D8722FA}" srcOrd="0" destOrd="0" presId="urn:microsoft.com/office/officeart/2005/8/layout/venn2"/>
    <dgm:cxn modelId="{C56CAB6B-335D-432B-B5AB-DC6B9353753F}" type="presOf" srcId="{864716A3-4DD3-40BF-A433-19C61EE35AD2}" destId="{B8D46BD6-01D8-4B11-8567-C1531ED86B71}" srcOrd="0" destOrd="0" presId="urn:microsoft.com/office/officeart/2005/8/layout/venn2"/>
    <dgm:cxn modelId="{0B2F137F-8B8D-42BA-B21A-66DB9305097B}" srcId="{1F85DA18-F77D-432A-A07A-684C88480CAF}" destId="{41609461-5F11-4611-AD65-B73235608545}" srcOrd="3" destOrd="0" parTransId="{B9899B5D-8776-47F1-ABEC-D39B42AA541D}" sibTransId="{000C2BE4-379F-4715-9E11-809C27AFBDDF}"/>
    <dgm:cxn modelId="{9265507F-63AB-4031-9894-D7AAD44C3C12}" type="presOf" srcId="{14C1B0F0-D2B0-4669-B508-26FE972C6D7B}" destId="{E38DE799-ACD9-4806-8F55-76D4BE378FA1}" srcOrd="0" destOrd="0" presId="urn:microsoft.com/office/officeart/2005/8/layout/venn2"/>
    <dgm:cxn modelId="{22ED418A-EF03-4499-9410-4C73BD0508B6}" srcId="{1F85DA18-F77D-432A-A07A-684C88480CAF}" destId="{14C1B0F0-D2B0-4669-B508-26FE972C6D7B}" srcOrd="2" destOrd="0" parTransId="{FE647B9D-AEE5-4F7C-A95F-A235A6E294D6}" sibTransId="{AA9EAB29-7D6A-4BD6-AB29-0192AD27241B}"/>
    <dgm:cxn modelId="{B782568C-B4F1-424E-80F1-CBF00D2E2467}" srcId="{1F85DA18-F77D-432A-A07A-684C88480CAF}" destId="{EE780EB4-2381-455E-9458-7D543506E2E3}" srcOrd="1" destOrd="0" parTransId="{F8A4D1F6-0ABA-40BC-A136-C0A0DD62C492}" sibTransId="{0BDED09D-DDD0-43E4-AC86-9C750D66732E}"/>
    <dgm:cxn modelId="{E53EA59A-63DE-4A90-BFC9-79BCE4EC283C}" srcId="{1F85DA18-F77D-432A-A07A-684C88480CAF}" destId="{44798EF7-E0F5-47BC-A684-26BD9130A678}" srcOrd="5" destOrd="0" parTransId="{C54BA29A-64B5-400E-A268-6C6A34D0BB27}" sibTransId="{60C3ABB4-925A-4140-A9B8-6A6FEE026858}"/>
    <dgm:cxn modelId="{57BC5FDA-2706-4D8C-AABF-9443B0FDD057}" type="presOf" srcId="{41609461-5F11-4611-AD65-B73235608545}" destId="{FFC2FB47-23DA-451B-A061-AEB971E5674C}" srcOrd="1" destOrd="0" presId="urn:microsoft.com/office/officeart/2005/8/layout/venn2"/>
    <dgm:cxn modelId="{65958EDA-ED9C-476B-9B34-C42F9CA5053B}" srcId="{1F85DA18-F77D-432A-A07A-684C88480CAF}" destId="{864716A3-4DD3-40BF-A433-19C61EE35AD2}" srcOrd="0" destOrd="0" parTransId="{8F895B4A-BFAF-42A5-BD5A-719A686A3826}" sibTransId="{B5D0FF82-9AE4-4C22-9E95-67B9BDB25F31}"/>
    <dgm:cxn modelId="{3586C3E0-5303-4FAD-83B7-E40032B35A90}" type="presOf" srcId="{44798EF7-E0F5-47BC-A684-26BD9130A678}" destId="{B3F57A6F-C768-44B2-9833-E08476AA85D0}" srcOrd="1" destOrd="0" presId="urn:microsoft.com/office/officeart/2005/8/layout/venn2"/>
    <dgm:cxn modelId="{1A0FA1F1-97F6-43BB-A50A-B10A9E378649}" type="presOf" srcId="{1F85DA18-F77D-432A-A07A-684C88480CAF}" destId="{E767398D-8E1E-4EE2-A056-B0D064B3203B}" srcOrd="0" destOrd="0" presId="urn:microsoft.com/office/officeart/2005/8/layout/venn2"/>
    <dgm:cxn modelId="{9546F793-C5BD-4D3A-8F4D-D293001871E7}" type="presParOf" srcId="{E767398D-8E1E-4EE2-A056-B0D064B3203B}" destId="{881098D9-EAF3-476D-8304-0F0053637088}" srcOrd="0" destOrd="0" presId="urn:microsoft.com/office/officeart/2005/8/layout/venn2"/>
    <dgm:cxn modelId="{9E517521-2F46-49BE-9EE6-E0DFC7C1C452}" type="presParOf" srcId="{881098D9-EAF3-476D-8304-0F0053637088}" destId="{B8D46BD6-01D8-4B11-8567-C1531ED86B71}" srcOrd="0" destOrd="0" presId="urn:microsoft.com/office/officeart/2005/8/layout/venn2"/>
    <dgm:cxn modelId="{7C05DFEF-9B88-413F-A351-3FB8477F204D}" type="presParOf" srcId="{881098D9-EAF3-476D-8304-0F0053637088}" destId="{12072082-6248-4316-AFB8-4707D2596743}" srcOrd="1" destOrd="0" presId="urn:microsoft.com/office/officeart/2005/8/layout/venn2"/>
    <dgm:cxn modelId="{2718B521-5AF7-4758-B615-85CF4F9A0241}" type="presParOf" srcId="{E767398D-8E1E-4EE2-A056-B0D064B3203B}" destId="{FA27F548-41F5-4D90-A96C-125400BAD5B3}" srcOrd="1" destOrd="0" presId="urn:microsoft.com/office/officeart/2005/8/layout/venn2"/>
    <dgm:cxn modelId="{B6714DCE-ADFC-4961-94B7-5C31CCB72715}" type="presParOf" srcId="{FA27F548-41F5-4D90-A96C-125400BAD5B3}" destId="{5C358075-0F1D-49FF-9DF3-F682012E0105}" srcOrd="0" destOrd="0" presId="urn:microsoft.com/office/officeart/2005/8/layout/venn2"/>
    <dgm:cxn modelId="{848FDE39-7F86-4D9C-A5BF-A4A85EECF066}" type="presParOf" srcId="{FA27F548-41F5-4D90-A96C-125400BAD5B3}" destId="{924469B4-8AA9-46E3-A2A2-DE6BF0153F1F}" srcOrd="1" destOrd="0" presId="urn:microsoft.com/office/officeart/2005/8/layout/venn2"/>
    <dgm:cxn modelId="{F3F32365-1E38-4BE2-B89F-B171DD274034}" type="presParOf" srcId="{E767398D-8E1E-4EE2-A056-B0D064B3203B}" destId="{4A59B504-BF47-4AA4-8D7B-C7815EE2D79F}" srcOrd="2" destOrd="0" presId="urn:microsoft.com/office/officeart/2005/8/layout/venn2"/>
    <dgm:cxn modelId="{E0A62487-5008-4DA5-AF17-D2F0CF3FDDF1}" type="presParOf" srcId="{4A59B504-BF47-4AA4-8D7B-C7815EE2D79F}" destId="{E38DE799-ACD9-4806-8F55-76D4BE378FA1}" srcOrd="0" destOrd="0" presId="urn:microsoft.com/office/officeart/2005/8/layout/venn2"/>
    <dgm:cxn modelId="{3A4DFFDC-71F5-49BF-91D4-85E2C9811A86}" type="presParOf" srcId="{4A59B504-BF47-4AA4-8D7B-C7815EE2D79F}" destId="{F383CA9C-BA2C-47BE-9759-753BC731A758}" srcOrd="1" destOrd="0" presId="urn:microsoft.com/office/officeart/2005/8/layout/venn2"/>
    <dgm:cxn modelId="{C8F7A8E4-B581-42AB-B83D-F1E6024353D8}" type="presParOf" srcId="{E767398D-8E1E-4EE2-A056-B0D064B3203B}" destId="{18B0D699-06EF-434A-AD25-C41B89A4DECC}" srcOrd="3" destOrd="0" presId="urn:microsoft.com/office/officeart/2005/8/layout/venn2"/>
    <dgm:cxn modelId="{E492E2E3-F278-479C-8E09-38EEFF3E8400}" type="presParOf" srcId="{18B0D699-06EF-434A-AD25-C41B89A4DECC}" destId="{F620CBC1-A5A0-440D-B460-61085D8722FA}" srcOrd="0" destOrd="0" presId="urn:microsoft.com/office/officeart/2005/8/layout/venn2"/>
    <dgm:cxn modelId="{54607404-6DF5-4683-9405-6B3ABD116EA7}" type="presParOf" srcId="{18B0D699-06EF-434A-AD25-C41B89A4DECC}" destId="{FFC2FB47-23DA-451B-A061-AEB971E5674C}" srcOrd="1" destOrd="0" presId="urn:microsoft.com/office/officeart/2005/8/layout/venn2"/>
    <dgm:cxn modelId="{00925800-FCD1-4EFF-9614-90736F7C2A19}" type="presParOf" srcId="{E767398D-8E1E-4EE2-A056-B0D064B3203B}" destId="{96820BB0-1270-43FC-BD7D-8DC19B800C93}" srcOrd="4" destOrd="0" presId="urn:microsoft.com/office/officeart/2005/8/layout/venn2"/>
    <dgm:cxn modelId="{5B1262C6-B9B9-4CD0-A0B8-4CFFF82496DE}" type="presParOf" srcId="{96820BB0-1270-43FC-BD7D-8DC19B800C93}" destId="{3538BCFF-1A75-4109-A3FF-2EF9C58422AD}" srcOrd="0" destOrd="0" presId="urn:microsoft.com/office/officeart/2005/8/layout/venn2"/>
    <dgm:cxn modelId="{3771D664-085B-461E-B043-B0520123FD11}" type="presParOf" srcId="{96820BB0-1270-43FC-BD7D-8DC19B800C93}" destId="{BA4460A4-287D-4AA6-A9C7-083DFA04EEB2}" srcOrd="1" destOrd="0" presId="urn:microsoft.com/office/officeart/2005/8/layout/venn2"/>
    <dgm:cxn modelId="{F93B8612-5B4B-44DE-BA40-71FDCEA2E210}" type="presParOf" srcId="{E767398D-8E1E-4EE2-A056-B0D064B3203B}" destId="{03F3180C-AF4C-4FCB-9A87-712FA35295D3}" srcOrd="5" destOrd="0" presId="urn:microsoft.com/office/officeart/2005/8/layout/venn2"/>
    <dgm:cxn modelId="{65DCCB8A-BD1D-4217-BF97-24CBE154A088}" type="presParOf" srcId="{03F3180C-AF4C-4FCB-9A87-712FA35295D3}" destId="{B002A93C-51B7-4DB7-B6FA-0C360006CDFB}" srcOrd="0" destOrd="0" presId="urn:microsoft.com/office/officeart/2005/8/layout/venn2"/>
    <dgm:cxn modelId="{D0E2AEB2-03B7-4A53-8E88-C962A6F82976}" type="presParOf" srcId="{03F3180C-AF4C-4FCB-9A87-712FA35295D3}" destId="{B3F57A6F-C768-44B2-9833-E08476AA85D0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5ACF4F-E0D3-49CE-8083-D40C248E2A29}">
      <dsp:nvSpPr>
        <dsp:cNvPr id="0" name=""/>
        <dsp:cNvSpPr/>
      </dsp:nvSpPr>
      <dsp:spPr>
        <a:xfrm>
          <a:off x="-7618537" y="-1164380"/>
          <a:ext cx="9067017" cy="9067017"/>
        </a:xfrm>
        <a:prstGeom prst="blockArc">
          <a:avLst>
            <a:gd name="adj1" fmla="val 18900000"/>
            <a:gd name="adj2" fmla="val 2700000"/>
            <a:gd name="adj3" fmla="val 238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9C3B8-EA1B-4B62-891A-C4AC07C7309F}">
      <dsp:nvSpPr>
        <dsp:cNvPr id="0" name=""/>
        <dsp:cNvSpPr/>
      </dsp:nvSpPr>
      <dsp:spPr>
        <a:xfrm>
          <a:off x="539397" y="354836"/>
          <a:ext cx="6834354" cy="7094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308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30+ years</a:t>
          </a:r>
        </a:p>
      </dsp:txBody>
      <dsp:txXfrm>
        <a:off x="539397" y="354836"/>
        <a:ext cx="6834354" cy="709403"/>
      </dsp:txXfrm>
    </dsp:sp>
    <dsp:sp modelId="{383D7F0F-6610-440D-A8F6-67D9A170070E}">
      <dsp:nvSpPr>
        <dsp:cNvPr id="0" name=""/>
        <dsp:cNvSpPr/>
      </dsp:nvSpPr>
      <dsp:spPr>
        <a:xfrm>
          <a:off x="96020" y="266161"/>
          <a:ext cx="886754" cy="886754"/>
        </a:xfrm>
        <a:prstGeom prst="ellipse">
          <a:avLst/>
        </a:prstGeom>
        <a:solidFill>
          <a:schemeClr val="accent3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DA3E01-DBF1-4DDD-A1CD-152179003ABB}">
      <dsp:nvSpPr>
        <dsp:cNvPr id="0" name=""/>
        <dsp:cNvSpPr/>
      </dsp:nvSpPr>
      <dsp:spPr>
        <a:xfrm>
          <a:off x="1122930" y="1418807"/>
          <a:ext cx="6250821" cy="7094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308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STEM, art, dance, languages, writing, drama</a:t>
          </a:r>
        </a:p>
      </dsp:txBody>
      <dsp:txXfrm>
        <a:off x="1122930" y="1418807"/>
        <a:ext cx="6250821" cy="709403"/>
      </dsp:txXfrm>
    </dsp:sp>
    <dsp:sp modelId="{C93FCB52-93FA-4C58-90F3-D0A5C483803A}">
      <dsp:nvSpPr>
        <dsp:cNvPr id="0" name=""/>
        <dsp:cNvSpPr/>
      </dsp:nvSpPr>
      <dsp:spPr>
        <a:xfrm>
          <a:off x="679553" y="1355351"/>
          <a:ext cx="886754" cy="886754"/>
        </a:xfrm>
        <a:prstGeom prst="ellipse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71D4F-124B-4547-B901-195C8AC7AE2A}">
      <dsp:nvSpPr>
        <dsp:cNvPr id="0" name=""/>
        <dsp:cNvSpPr/>
      </dsp:nvSpPr>
      <dsp:spPr>
        <a:xfrm>
          <a:off x="1389765" y="2535742"/>
          <a:ext cx="5983986" cy="7094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308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1,500 kids | 2 campuses</a:t>
          </a:r>
        </a:p>
      </dsp:txBody>
      <dsp:txXfrm>
        <a:off x="1389765" y="2535742"/>
        <a:ext cx="5983986" cy="709403"/>
      </dsp:txXfrm>
    </dsp:sp>
    <dsp:sp modelId="{7B411316-4D90-4E6F-85AB-D7DDE7FA6900}">
      <dsp:nvSpPr>
        <dsp:cNvPr id="0" name=""/>
        <dsp:cNvSpPr/>
      </dsp:nvSpPr>
      <dsp:spPr>
        <a:xfrm>
          <a:off x="946388" y="2394102"/>
          <a:ext cx="886754" cy="886754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1FBBE9-8A96-402A-B1DA-420E6BBE72E6}">
      <dsp:nvSpPr>
        <dsp:cNvPr id="0" name=""/>
        <dsp:cNvSpPr/>
      </dsp:nvSpPr>
      <dsp:spPr>
        <a:xfrm>
          <a:off x="1389765" y="3546075"/>
          <a:ext cx="5983986" cy="7094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308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50-ish instructors | 10-ish aides</a:t>
          </a:r>
        </a:p>
      </dsp:txBody>
      <dsp:txXfrm>
        <a:off x="1389765" y="3546075"/>
        <a:ext cx="5983986" cy="709403"/>
      </dsp:txXfrm>
    </dsp:sp>
    <dsp:sp modelId="{CAB5111D-D1C9-4776-B4BF-BC2B8115D27F}">
      <dsp:nvSpPr>
        <dsp:cNvPr id="0" name=""/>
        <dsp:cNvSpPr/>
      </dsp:nvSpPr>
      <dsp:spPr>
        <a:xfrm>
          <a:off x="946388" y="3457399"/>
          <a:ext cx="886754" cy="886754"/>
        </a:xfrm>
        <a:prstGeom prst="ellipse">
          <a:avLst/>
        </a:prstGeom>
        <a:solidFill>
          <a:schemeClr val="accent3">
            <a:lumMod val="40000"/>
            <a:lumOff val="6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8D9CBB-0E22-43F9-8804-5A4C431CBEED}">
      <dsp:nvSpPr>
        <dsp:cNvPr id="0" name=""/>
        <dsp:cNvSpPr/>
      </dsp:nvSpPr>
      <dsp:spPr>
        <a:xfrm>
          <a:off x="1122930" y="4610045"/>
          <a:ext cx="6250821" cy="7094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308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$70 – 150 (9 </a:t>
          </a:r>
          <a:r>
            <a:rPr lang="en-US" sz="2400" kern="1200" dirty="0" err="1"/>
            <a:t>hrs</a:t>
          </a:r>
          <a:r>
            <a:rPr lang="en-US" sz="2400" kern="1200" dirty="0"/>
            <a:t> of instruction)</a:t>
          </a:r>
        </a:p>
      </dsp:txBody>
      <dsp:txXfrm>
        <a:off x="1122930" y="4610045"/>
        <a:ext cx="6250821" cy="709403"/>
      </dsp:txXfrm>
    </dsp:sp>
    <dsp:sp modelId="{1A63FCEC-C36F-4CBA-AA1C-F2C7EA06836B}">
      <dsp:nvSpPr>
        <dsp:cNvPr id="0" name=""/>
        <dsp:cNvSpPr/>
      </dsp:nvSpPr>
      <dsp:spPr>
        <a:xfrm>
          <a:off x="679553" y="4521370"/>
          <a:ext cx="886754" cy="886754"/>
        </a:xfrm>
        <a:prstGeom prst="ellipse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ADAD5B-D8B2-4FBD-BD8B-42826A4E2EEA}">
      <dsp:nvSpPr>
        <dsp:cNvPr id="0" name=""/>
        <dsp:cNvSpPr/>
      </dsp:nvSpPr>
      <dsp:spPr>
        <a:xfrm>
          <a:off x="539397" y="5674016"/>
          <a:ext cx="6834354" cy="7094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308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TWTH, between 12:30 and 4:30 p.m. for 6 weeks</a:t>
          </a:r>
        </a:p>
      </dsp:txBody>
      <dsp:txXfrm>
        <a:off x="539397" y="5674016"/>
        <a:ext cx="6834354" cy="709403"/>
      </dsp:txXfrm>
    </dsp:sp>
    <dsp:sp modelId="{BC4C0665-BD08-4225-9070-687E30841AAF}">
      <dsp:nvSpPr>
        <dsp:cNvPr id="0" name=""/>
        <dsp:cNvSpPr/>
      </dsp:nvSpPr>
      <dsp:spPr>
        <a:xfrm>
          <a:off x="96020" y="5585341"/>
          <a:ext cx="886754" cy="886754"/>
        </a:xfrm>
        <a:prstGeom prst="ellipse">
          <a:avLst/>
        </a:prstGeom>
        <a:solidFill>
          <a:schemeClr val="accent3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54000-4A08-4D70-B726-EE0175AE8244}">
      <dsp:nvSpPr>
        <dsp:cNvPr id="0" name=""/>
        <dsp:cNvSpPr/>
      </dsp:nvSpPr>
      <dsp:spPr>
        <a:xfrm>
          <a:off x="0" y="4009"/>
          <a:ext cx="6054725" cy="85406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567229-590D-4643-9184-63A2F300E1C5}">
      <dsp:nvSpPr>
        <dsp:cNvPr id="0" name=""/>
        <dsp:cNvSpPr/>
      </dsp:nvSpPr>
      <dsp:spPr>
        <a:xfrm>
          <a:off x="258353" y="196173"/>
          <a:ext cx="469733" cy="4697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EE6823-8D57-4127-89C7-D55B1F4CE446}">
      <dsp:nvSpPr>
        <dsp:cNvPr id="0" name=""/>
        <dsp:cNvSpPr/>
      </dsp:nvSpPr>
      <dsp:spPr>
        <a:xfrm>
          <a:off x="986440" y="4009"/>
          <a:ext cx="5068284" cy="854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388" tIns="90388" rIns="90388" bIns="9038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Parking</a:t>
          </a:r>
        </a:p>
      </dsp:txBody>
      <dsp:txXfrm>
        <a:off x="986440" y="4009"/>
        <a:ext cx="5068284" cy="854061"/>
      </dsp:txXfrm>
    </dsp:sp>
    <dsp:sp modelId="{1DD3C8A1-06F2-4AB1-9B7C-F14083110FDE}">
      <dsp:nvSpPr>
        <dsp:cNvPr id="0" name=""/>
        <dsp:cNvSpPr/>
      </dsp:nvSpPr>
      <dsp:spPr>
        <a:xfrm>
          <a:off x="0" y="1071586"/>
          <a:ext cx="6054725" cy="85406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AA7ABE-9D94-4A76-A9EB-4EC2FBF69217}">
      <dsp:nvSpPr>
        <dsp:cNvPr id="0" name=""/>
        <dsp:cNvSpPr/>
      </dsp:nvSpPr>
      <dsp:spPr>
        <a:xfrm>
          <a:off x="258353" y="1263750"/>
          <a:ext cx="469733" cy="4697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93A00D-A25F-4460-B85B-F9B239FAE94F}">
      <dsp:nvSpPr>
        <dsp:cNvPr id="0" name=""/>
        <dsp:cNvSpPr/>
      </dsp:nvSpPr>
      <dsp:spPr>
        <a:xfrm>
          <a:off x="986440" y="1071586"/>
          <a:ext cx="5068284" cy="854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388" tIns="90388" rIns="90388" bIns="9038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Checklist</a:t>
          </a:r>
        </a:p>
      </dsp:txBody>
      <dsp:txXfrm>
        <a:off x="986440" y="1071586"/>
        <a:ext cx="5068284" cy="854061"/>
      </dsp:txXfrm>
    </dsp:sp>
    <dsp:sp modelId="{6E03C00D-82B3-4D47-BCD3-3DCF3041C073}">
      <dsp:nvSpPr>
        <dsp:cNvPr id="0" name=""/>
        <dsp:cNvSpPr/>
      </dsp:nvSpPr>
      <dsp:spPr>
        <a:xfrm>
          <a:off x="0" y="2139162"/>
          <a:ext cx="6054725" cy="85406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47F86E-C4B7-4AE9-AB47-AD51A8EA91E2}">
      <dsp:nvSpPr>
        <dsp:cNvPr id="0" name=""/>
        <dsp:cNvSpPr/>
      </dsp:nvSpPr>
      <dsp:spPr>
        <a:xfrm>
          <a:off x="258353" y="2331326"/>
          <a:ext cx="469733" cy="4697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3FB0F9-C51E-4152-BEA7-F32D740A1A2C}">
      <dsp:nvSpPr>
        <dsp:cNvPr id="0" name=""/>
        <dsp:cNvSpPr/>
      </dsp:nvSpPr>
      <dsp:spPr>
        <a:xfrm>
          <a:off x="986440" y="2139162"/>
          <a:ext cx="5068284" cy="854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388" tIns="90388" rIns="90388" bIns="9038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FAQs</a:t>
          </a:r>
        </a:p>
      </dsp:txBody>
      <dsp:txXfrm>
        <a:off x="986440" y="2139162"/>
        <a:ext cx="5068284" cy="854061"/>
      </dsp:txXfrm>
    </dsp:sp>
    <dsp:sp modelId="{D5C93156-633E-421E-AC36-675A81BD80AA}">
      <dsp:nvSpPr>
        <dsp:cNvPr id="0" name=""/>
        <dsp:cNvSpPr/>
      </dsp:nvSpPr>
      <dsp:spPr>
        <a:xfrm>
          <a:off x="0" y="3206739"/>
          <a:ext cx="6054725" cy="85406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7DEEAF3-49CA-4ADF-A99B-5DA5671B1CA6}">
      <dsp:nvSpPr>
        <dsp:cNvPr id="0" name=""/>
        <dsp:cNvSpPr/>
      </dsp:nvSpPr>
      <dsp:spPr>
        <a:xfrm>
          <a:off x="258353" y="3398903"/>
          <a:ext cx="469733" cy="4697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73EE2C-FC95-4AA5-AEEC-069779EDE9FC}">
      <dsp:nvSpPr>
        <dsp:cNvPr id="0" name=""/>
        <dsp:cNvSpPr/>
      </dsp:nvSpPr>
      <dsp:spPr>
        <a:xfrm>
          <a:off x="986440" y="3206739"/>
          <a:ext cx="5068284" cy="854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388" tIns="90388" rIns="90388" bIns="9038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Map</a:t>
          </a:r>
        </a:p>
      </dsp:txBody>
      <dsp:txXfrm>
        <a:off x="986440" y="3206739"/>
        <a:ext cx="5068284" cy="854061"/>
      </dsp:txXfrm>
    </dsp:sp>
    <dsp:sp modelId="{8ED1CA92-1D4E-4C90-B6E4-7B131EE70D6E}">
      <dsp:nvSpPr>
        <dsp:cNvPr id="0" name=""/>
        <dsp:cNvSpPr/>
      </dsp:nvSpPr>
      <dsp:spPr>
        <a:xfrm>
          <a:off x="0" y="4274316"/>
          <a:ext cx="6054725" cy="85406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D6D20C-C499-4CF0-AB1A-35862D645B27}">
      <dsp:nvSpPr>
        <dsp:cNvPr id="0" name=""/>
        <dsp:cNvSpPr/>
      </dsp:nvSpPr>
      <dsp:spPr>
        <a:xfrm>
          <a:off x="258353" y="4466479"/>
          <a:ext cx="469733" cy="46973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20F44E-8A4C-4FFA-9A90-E38A2FD4DC41}">
      <dsp:nvSpPr>
        <dsp:cNvPr id="0" name=""/>
        <dsp:cNvSpPr/>
      </dsp:nvSpPr>
      <dsp:spPr>
        <a:xfrm>
          <a:off x="986440" y="4274316"/>
          <a:ext cx="5068284" cy="854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388" tIns="90388" rIns="90388" bIns="9038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Letter from Police Services</a:t>
          </a:r>
        </a:p>
      </dsp:txBody>
      <dsp:txXfrm>
        <a:off x="986440" y="4274316"/>
        <a:ext cx="5068284" cy="85406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54000-4A08-4D70-B726-EE0175AE8244}">
      <dsp:nvSpPr>
        <dsp:cNvPr id="0" name=""/>
        <dsp:cNvSpPr/>
      </dsp:nvSpPr>
      <dsp:spPr>
        <a:xfrm>
          <a:off x="0" y="438"/>
          <a:ext cx="6054725" cy="6037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567229-590D-4643-9184-63A2F300E1C5}">
      <dsp:nvSpPr>
        <dsp:cNvPr id="0" name=""/>
        <dsp:cNvSpPr/>
      </dsp:nvSpPr>
      <dsp:spPr>
        <a:xfrm>
          <a:off x="182621" y="136272"/>
          <a:ext cx="332038" cy="3320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EE6823-8D57-4127-89C7-D55B1F4CE446}">
      <dsp:nvSpPr>
        <dsp:cNvPr id="0" name=""/>
        <dsp:cNvSpPr/>
      </dsp:nvSpPr>
      <dsp:spPr>
        <a:xfrm>
          <a:off x="697281" y="438"/>
          <a:ext cx="5357443" cy="603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92" tIns="63892" rIns="63892" bIns="638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Staff</a:t>
          </a:r>
        </a:p>
      </dsp:txBody>
      <dsp:txXfrm>
        <a:off x="697281" y="438"/>
        <a:ext cx="5357443" cy="603707"/>
      </dsp:txXfrm>
    </dsp:sp>
    <dsp:sp modelId="{41C5B448-85D9-4E35-B9DE-551095CD8C59}">
      <dsp:nvSpPr>
        <dsp:cNvPr id="0" name=""/>
        <dsp:cNvSpPr/>
      </dsp:nvSpPr>
      <dsp:spPr>
        <a:xfrm>
          <a:off x="0" y="755072"/>
          <a:ext cx="6054725" cy="6037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F9F0B2-E7F4-4133-AA22-E9A12C343D24}">
      <dsp:nvSpPr>
        <dsp:cNvPr id="0" name=""/>
        <dsp:cNvSpPr/>
      </dsp:nvSpPr>
      <dsp:spPr>
        <a:xfrm>
          <a:off x="182621" y="890906"/>
          <a:ext cx="332038" cy="33203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90000">
              <a:schemeClr val="accent3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E6941D-CA9F-41A0-A94B-342D00F15496}">
      <dsp:nvSpPr>
        <dsp:cNvPr id="0" name=""/>
        <dsp:cNvSpPr/>
      </dsp:nvSpPr>
      <dsp:spPr>
        <a:xfrm>
          <a:off x="697281" y="755072"/>
          <a:ext cx="5357443" cy="603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92" tIns="63892" rIns="63892" bIns="638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Getting ready</a:t>
          </a:r>
        </a:p>
      </dsp:txBody>
      <dsp:txXfrm>
        <a:off x="697281" y="755072"/>
        <a:ext cx="5357443" cy="603707"/>
      </dsp:txXfrm>
    </dsp:sp>
    <dsp:sp modelId="{17B48BFB-FEB9-4127-8985-C7AE1C957B84}">
      <dsp:nvSpPr>
        <dsp:cNvPr id="0" name=""/>
        <dsp:cNvSpPr/>
      </dsp:nvSpPr>
      <dsp:spPr>
        <a:xfrm>
          <a:off x="0" y="1509706"/>
          <a:ext cx="6054725" cy="6037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7FF2FFE-3437-4E23-82CF-A14A13E1D775}">
      <dsp:nvSpPr>
        <dsp:cNvPr id="0" name=""/>
        <dsp:cNvSpPr/>
      </dsp:nvSpPr>
      <dsp:spPr>
        <a:xfrm>
          <a:off x="182621" y="1645540"/>
          <a:ext cx="332038" cy="33203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90000">
              <a:schemeClr val="accent4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01E3F7-5290-4E7C-9675-59F9DF376592}">
      <dsp:nvSpPr>
        <dsp:cNvPr id="0" name=""/>
        <dsp:cNvSpPr/>
      </dsp:nvSpPr>
      <dsp:spPr>
        <a:xfrm>
          <a:off x="697281" y="1509706"/>
          <a:ext cx="5357443" cy="603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92" tIns="63892" rIns="63892" bIns="638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Refund policy</a:t>
          </a:r>
        </a:p>
      </dsp:txBody>
      <dsp:txXfrm>
        <a:off x="697281" y="1509706"/>
        <a:ext cx="5357443" cy="603707"/>
      </dsp:txXfrm>
    </dsp:sp>
    <dsp:sp modelId="{6E03C00D-82B3-4D47-BCD3-3DCF3041C073}">
      <dsp:nvSpPr>
        <dsp:cNvPr id="0" name=""/>
        <dsp:cNvSpPr/>
      </dsp:nvSpPr>
      <dsp:spPr>
        <a:xfrm>
          <a:off x="0" y="2264339"/>
          <a:ext cx="6054725" cy="6037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47F86E-C4B7-4AE9-AB47-AD51A8EA91E2}">
      <dsp:nvSpPr>
        <dsp:cNvPr id="0" name=""/>
        <dsp:cNvSpPr/>
      </dsp:nvSpPr>
      <dsp:spPr>
        <a:xfrm>
          <a:off x="182621" y="2400174"/>
          <a:ext cx="332038" cy="33203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3FB0F9-C51E-4152-BEA7-F32D740A1A2C}">
      <dsp:nvSpPr>
        <dsp:cNvPr id="0" name=""/>
        <dsp:cNvSpPr/>
      </dsp:nvSpPr>
      <dsp:spPr>
        <a:xfrm>
          <a:off x="697281" y="2264339"/>
          <a:ext cx="5357443" cy="603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92" tIns="63892" rIns="63892" bIns="638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First day</a:t>
          </a:r>
        </a:p>
      </dsp:txBody>
      <dsp:txXfrm>
        <a:off x="697281" y="2264339"/>
        <a:ext cx="5357443" cy="603707"/>
      </dsp:txXfrm>
    </dsp:sp>
    <dsp:sp modelId="{D5C93156-633E-421E-AC36-675A81BD80AA}">
      <dsp:nvSpPr>
        <dsp:cNvPr id="0" name=""/>
        <dsp:cNvSpPr/>
      </dsp:nvSpPr>
      <dsp:spPr>
        <a:xfrm>
          <a:off x="0" y="3018973"/>
          <a:ext cx="6054725" cy="6037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7DEEAF3-49CA-4ADF-A99B-5DA5671B1CA6}">
      <dsp:nvSpPr>
        <dsp:cNvPr id="0" name=""/>
        <dsp:cNvSpPr/>
      </dsp:nvSpPr>
      <dsp:spPr>
        <a:xfrm>
          <a:off x="182621" y="3154807"/>
          <a:ext cx="332038" cy="33203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73EE2C-FC95-4AA5-AEEC-069779EDE9FC}">
      <dsp:nvSpPr>
        <dsp:cNvPr id="0" name=""/>
        <dsp:cNvSpPr/>
      </dsp:nvSpPr>
      <dsp:spPr>
        <a:xfrm>
          <a:off x="697281" y="3018973"/>
          <a:ext cx="5357443" cy="603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92" tIns="63892" rIns="63892" bIns="638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Map</a:t>
          </a:r>
        </a:p>
      </dsp:txBody>
      <dsp:txXfrm>
        <a:off x="697281" y="3018973"/>
        <a:ext cx="5357443" cy="603707"/>
      </dsp:txXfrm>
    </dsp:sp>
    <dsp:sp modelId="{8ED1CA92-1D4E-4C90-B6E4-7B131EE70D6E}">
      <dsp:nvSpPr>
        <dsp:cNvPr id="0" name=""/>
        <dsp:cNvSpPr/>
      </dsp:nvSpPr>
      <dsp:spPr>
        <a:xfrm>
          <a:off x="0" y="3773607"/>
          <a:ext cx="6054725" cy="6037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D6D20C-C499-4CF0-AB1A-35862D645B27}">
      <dsp:nvSpPr>
        <dsp:cNvPr id="0" name=""/>
        <dsp:cNvSpPr/>
      </dsp:nvSpPr>
      <dsp:spPr>
        <a:xfrm>
          <a:off x="182621" y="3909441"/>
          <a:ext cx="332038" cy="33203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20F44E-8A4C-4FFA-9A90-E38A2FD4DC41}">
      <dsp:nvSpPr>
        <dsp:cNvPr id="0" name=""/>
        <dsp:cNvSpPr/>
      </dsp:nvSpPr>
      <dsp:spPr>
        <a:xfrm>
          <a:off x="697281" y="3773607"/>
          <a:ext cx="5357443" cy="603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92" tIns="63892" rIns="63892" bIns="638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During camp</a:t>
          </a:r>
        </a:p>
      </dsp:txBody>
      <dsp:txXfrm>
        <a:off x="697281" y="3773607"/>
        <a:ext cx="5357443" cy="603707"/>
      </dsp:txXfrm>
    </dsp:sp>
    <dsp:sp modelId="{CF341582-7789-4396-B118-985BB4237A16}">
      <dsp:nvSpPr>
        <dsp:cNvPr id="0" name=""/>
        <dsp:cNvSpPr/>
      </dsp:nvSpPr>
      <dsp:spPr>
        <a:xfrm>
          <a:off x="0" y="4528241"/>
          <a:ext cx="6054725" cy="6037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277465E-971B-4196-97E0-BA061AE5703D}">
      <dsp:nvSpPr>
        <dsp:cNvPr id="0" name=""/>
        <dsp:cNvSpPr/>
      </dsp:nvSpPr>
      <dsp:spPr>
        <a:xfrm>
          <a:off x="182621" y="4664075"/>
          <a:ext cx="332038" cy="33203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90000">
              <a:schemeClr val="accent3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F70C2B-DFED-4365-90D5-DE6FCFF03A68}">
      <dsp:nvSpPr>
        <dsp:cNvPr id="0" name=""/>
        <dsp:cNvSpPr/>
      </dsp:nvSpPr>
      <dsp:spPr>
        <a:xfrm>
          <a:off x="697281" y="4528241"/>
          <a:ext cx="5357443" cy="603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92" tIns="63892" rIns="63892" bIns="638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Campus tour</a:t>
          </a:r>
        </a:p>
      </dsp:txBody>
      <dsp:txXfrm>
        <a:off x="697281" y="4528241"/>
        <a:ext cx="5357443" cy="60370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54000-4A08-4D70-B726-EE0175AE8244}">
      <dsp:nvSpPr>
        <dsp:cNvPr id="0" name=""/>
        <dsp:cNvSpPr/>
      </dsp:nvSpPr>
      <dsp:spPr>
        <a:xfrm>
          <a:off x="0" y="438"/>
          <a:ext cx="6054725" cy="6037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567229-590D-4643-9184-63A2F300E1C5}">
      <dsp:nvSpPr>
        <dsp:cNvPr id="0" name=""/>
        <dsp:cNvSpPr/>
      </dsp:nvSpPr>
      <dsp:spPr>
        <a:xfrm>
          <a:off x="182621" y="136272"/>
          <a:ext cx="332038" cy="3320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EE6823-8D57-4127-89C7-D55B1F4CE446}">
      <dsp:nvSpPr>
        <dsp:cNvPr id="0" name=""/>
        <dsp:cNvSpPr/>
      </dsp:nvSpPr>
      <dsp:spPr>
        <a:xfrm>
          <a:off x="697281" y="438"/>
          <a:ext cx="5357443" cy="603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92" tIns="63892" rIns="63892" bIns="638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Parking</a:t>
          </a:r>
        </a:p>
      </dsp:txBody>
      <dsp:txXfrm>
        <a:off x="697281" y="438"/>
        <a:ext cx="5357443" cy="603707"/>
      </dsp:txXfrm>
    </dsp:sp>
    <dsp:sp modelId="{1DD3C8A1-06F2-4AB1-9B7C-F14083110FDE}">
      <dsp:nvSpPr>
        <dsp:cNvPr id="0" name=""/>
        <dsp:cNvSpPr/>
      </dsp:nvSpPr>
      <dsp:spPr>
        <a:xfrm>
          <a:off x="0" y="755072"/>
          <a:ext cx="6054725" cy="6037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AA7ABE-9D94-4A76-A9EB-4EC2FBF69217}">
      <dsp:nvSpPr>
        <dsp:cNvPr id="0" name=""/>
        <dsp:cNvSpPr/>
      </dsp:nvSpPr>
      <dsp:spPr>
        <a:xfrm>
          <a:off x="182621" y="890906"/>
          <a:ext cx="332038" cy="33203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93A00D-A25F-4460-B85B-F9B239FAE94F}">
      <dsp:nvSpPr>
        <dsp:cNvPr id="0" name=""/>
        <dsp:cNvSpPr/>
      </dsp:nvSpPr>
      <dsp:spPr>
        <a:xfrm>
          <a:off x="697281" y="755072"/>
          <a:ext cx="5357443" cy="603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92" tIns="63892" rIns="63892" bIns="638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Time entry</a:t>
          </a:r>
        </a:p>
      </dsp:txBody>
      <dsp:txXfrm>
        <a:off x="697281" y="755072"/>
        <a:ext cx="5357443" cy="603707"/>
      </dsp:txXfrm>
    </dsp:sp>
    <dsp:sp modelId="{6E03C00D-82B3-4D47-BCD3-3DCF3041C073}">
      <dsp:nvSpPr>
        <dsp:cNvPr id="0" name=""/>
        <dsp:cNvSpPr/>
      </dsp:nvSpPr>
      <dsp:spPr>
        <a:xfrm>
          <a:off x="0" y="1509706"/>
          <a:ext cx="6054725" cy="6037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47F86E-C4B7-4AE9-AB47-AD51A8EA91E2}">
      <dsp:nvSpPr>
        <dsp:cNvPr id="0" name=""/>
        <dsp:cNvSpPr/>
      </dsp:nvSpPr>
      <dsp:spPr>
        <a:xfrm>
          <a:off x="182621" y="1645540"/>
          <a:ext cx="332038" cy="33203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3FB0F9-C51E-4152-BEA7-F32D740A1A2C}">
      <dsp:nvSpPr>
        <dsp:cNvPr id="0" name=""/>
        <dsp:cNvSpPr/>
      </dsp:nvSpPr>
      <dsp:spPr>
        <a:xfrm>
          <a:off x="697281" y="1509706"/>
          <a:ext cx="5357443" cy="603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92" tIns="63892" rIns="63892" bIns="638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FAQs</a:t>
          </a:r>
        </a:p>
      </dsp:txBody>
      <dsp:txXfrm>
        <a:off x="697281" y="1509706"/>
        <a:ext cx="5357443" cy="603707"/>
      </dsp:txXfrm>
    </dsp:sp>
    <dsp:sp modelId="{D5C93156-633E-421E-AC36-675A81BD80AA}">
      <dsp:nvSpPr>
        <dsp:cNvPr id="0" name=""/>
        <dsp:cNvSpPr/>
      </dsp:nvSpPr>
      <dsp:spPr>
        <a:xfrm>
          <a:off x="0" y="2264339"/>
          <a:ext cx="6054725" cy="6037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7DEEAF3-49CA-4ADF-A99B-5DA5671B1CA6}">
      <dsp:nvSpPr>
        <dsp:cNvPr id="0" name=""/>
        <dsp:cNvSpPr/>
      </dsp:nvSpPr>
      <dsp:spPr>
        <a:xfrm>
          <a:off x="182621" y="2400174"/>
          <a:ext cx="332038" cy="33203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73EE2C-FC95-4AA5-AEEC-069779EDE9FC}">
      <dsp:nvSpPr>
        <dsp:cNvPr id="0" name=""/>
        <dsp:cNvSpPr/>
      </dsp:nvSpPr>
      <dsp:spPr>
        <a:xfrm>
          <a:off x="697281" y="2264339"/>
          <a:ext cx="5357443" cy="603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92" tIns="63892" rIns="63892" bIns="638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Map</a:t>
          </a:r>
        </a:p>
      </dsp:txBody>
      <dsp:txXfrm>
        <a:off x="697281" y="2264339"/>
        <a:ext cx="5357443" cy="603707"/>
      </dsp:txXfrm>
    </dsp:sp>
    <dsp:sp modelId="{8ED1CA92-1D4E-4C90-B6E4-7B131EE70D6E}">
      <dsp:nvSpPr>
        <dsp:cNvPr id="0" name=""/>
        <dsp:cNvSpPr/>
      </dsp:nvSpPr>
      <dsp:spPr>
        <a:xfrm>
          <a:off x="0" y="3018973"/>
          <a:ext cx="6054725" cy="6037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D6D20C-C499-4CF0-AB1A-35862D645B27}">
      <dsp:nvSpPr>
        <dsp:cNvPr id="0" name=""/>
        <dsp:cNvSpPr/>
      </dsp:nvSpPr>
      <dsp:spPr>
        <a:xfrm>
          <a:off x="182621" y="3154807"/>
          <a:ext cx="332038" cy="33203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20F44E-8A4C-4FFA-9A90-E38A2FD4DC41}">
      <dsp:nvSpPr>
        <dsp:cNvPr id="0" name=""/>
        <dsp:cNvSpPr/>
      </dsp:nvSpPr>
      <dsp:spPr>
        <a:xfrm>
          <a:off x="697281" y="3018973"/>
          <a:ext cx="5357443" cy="603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92" tIns="63892" rIns="63892" bIns="638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Troubleshooting</a:t>
          </a:r>
        </a:p>
      </dsp:txBody>
      <dsp:txXfrm>
        <a:off x="697281" y="3018973"/>
        <a:ext cx="5357443" cy="603707"/>
      </dsp:txXfrm>
    </dsp:sp>
    <dsp:sp modelId="{0B4A5374-927D-409F-AE0A-45CEE8AE1321}">
      <dsp:nvSpPr>
        <dsp:cNvPr id="0" name=""/>
        <dsp:cNvSpPr/>
      </dsp:nvSpPr>
      <dsp:spPr>
        <a:xfrm>
          <a:off x="0" y="3773607"/>
          <a:ext cx="6054725" cy="6037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8A2DD05-446A-4E96-943C-EE2961975D67}">
      <dsp:nvSpPr>
        <dsp:cNvPr id="0" name=""/>
        <dsp:cNvSpPr/>
      </dsp:nvSpPr>
      <dsp:spPr>
        <a:xfrm>
          <a:off x="182621" y="3909441"/>
          <a:ext cx="332038" cy="33203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F81919-47FF-4402-B71F-C496E3BA31C5}">
      <dsp:nvSpPr>
        <dsp:cNvPr id="0" name=""/>
        <dsp:cNvSpPr/>
      </dsp:nvSpPr>
      <dsp:spPr>
        <a:xfrm>
          <a:off x="697281" y="3773607"/>
          <a:ext cx="5357443" cy="603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92" tIns="63892" rIns="63892" bIns="638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Payroll</a:t>
          </a:r>
        </a:p>
      </dsp:txBody>
      <dsp:txXfrm>
        <a:off x="697281" y="3773607"/>
        <a:ext cx="5357443" cy="603707"/>
      </dsp:txXfrm>
    </dsp:sp>
    <dsp:sp modelId="{898D934C-FC62-43AD-857F-367DBAB85850}">
      <dsp:nvSpPr>
        <dsp:cNvPr id="0" name=""/>
        <dsp:cNvSpPr/>
      </dsp:nvSpPr>
      <dsp:spPr>
        <a:xfrm>
          <a:off x="0" y="4528241"/>
          <a:ext cx="6054725" cy="6037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C447BAE-0AE6-4E9E-8404-3C5D65B2F6AA}">
      <dsp:nvSpPr>
        <dsp:cNvPr id="0" name=""/>
        <dsp:cNvSpPr/>
      </dsp:nvSpPr>
      <dsp:spPr>
        <a:xfrm>
          <a:off x="182621" y="4664075"/>
          <a:ext cx="332038" cy="33203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90000">
              <a:schemeClr val="accent3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65B0D2-13E4-4DEB-9A0C-A1C3D2DE7ECC}">
      <dsp:nvSpPr>
        <dsp:cNvPr id="0" name=""/>
        <dsp:cNvSpPr/>
      </dsp:nvSpPr>
      <dsp:spPr>
        <a:xfrm>
          <a:off x="697281" y="4528241"/>
          <a:ext cx="5357443" cy="603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92" tIns="63892" rIns="63892" bIns="638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Accessing roster</a:t>
          </a:r>
        </a:p>
      </dsp:txBody>
      <dsp:txXfrm>
        <a:off x="697281" y="4528241"/>
        <a:ext cx="5357443" cy="60370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B1E239-9A34-49EB-A68C-04C55346D530}">
      <dsp:nvSpPr>
        <dsp:cNvPr id="0" name=""/>
        <dsp:cNvSpPr/>
      </dsp:nvSpPr>
      <dsp:spPr>
        <a:xfrm>
          <a:off x="0" y="438"/>
          <a:ext cx="6054725" cy="6037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1C7941-E133-4D2B-8398-FF7238331195}">
      <dsp:nvSpPr>
        <dsp:cNvPr id="0" name=""/>
        <dsp:cNvSpPr/>
      </dsp:nvSpPr>
      <dsp:spPr>
        <a:xfrm>
          <a:off x="182621" y="136272"/>
          <a:ext cx="332038" cy="33203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B6A311-97B2-492D-AD23-7EB2E232D445}">
      <dsp:nvSpPr>
        <dsp:cNvPr id="0" name=""/>
        <dsp:cNvSpPr/>
      </dsp:nvSpPr>
      <dsp:spPr>
        <a:xfrm>
          <a:off x="697281" y="438"/>
          <a:ext cx="5357443" cy="603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92" tIns="63892" rIns="63892" bIns="638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Complete paperwork</a:t>
          </a:r>
        </a:p>
      </dsp:txBody>
      <dsp:txXfrm>
        <a:off x="697281" y="438"/>
        <a:ext cx="5357443" cy="603707"/>
      </dsp:txXfrm>
    </dsp:sp>
    <dsp:sp modelId="{47B2996F-6A4A-4A0E-8EF5-8E2AFF6DCFA8}">
      <dsp:nvSpPr>
        <dsp:cNvPr id="0" name=""/>
        <dsp:cNvSpPr/>
      </dsp:nvSpPr>
      <dsp:spPr>
        <a:xfrm>
          <a:off x="0" y="755072"/>
          <a:ext cx="6054725" cy="6037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4072FC-06CF-4D17-A8C9-0FD330D86082}">
      <dsp:nvSpPr>
        <dsp:cNvPr id="0" name=""/>
        <dsp:cNvSpPr/>
      </dsp:nvSpPr>
      <dsp:spPr>
        <a:xfrm>
          <a:off x="182621" y="890906"/>
          <a:ext cx="332038" cy="33203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90000">
              <a:schemeClr val="accent3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D80F02-563F-4E38-840C-CDE2F78323B4}">
      <dsp:nvSpPr>
        <dsp:cNvPr id="0" name=""/>
        <dsp:cNvSpPr/>
      </dsp:nvSpPr>
      <dsp:spPr>
        <a:xfrm>
          <a:off x="697281" y="755072"/>
          <a:ext cx="5357443" cy="603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92" tIns="63892" rIns="63892" bIns="638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Staff</a:t>
          </a:r>
        </a:p>
      </dsp:txBody>
      <dsp:txXfrm>
        <a:off x="697281" y="755072"/>
        <a:ext cx="5357443" cy="603707"/>
      </dsp:txXfrm>
    </dsp:sp>
    <dsp:sp modelId="{7B954000-4A08-4D70-B726-EE0175AE8244}">
      <dsp:nvSpPr>
        <dsp:cNvPr id="0" name=""/>
        <dsp:cNvSpPr/>
      </dsp:nvSpPr>
      <dsp:spPr>
        <a:xfrm>
          <a:off x="0" y="1509706"/>
          <a:ext cx="6054725" cy="6037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567229-590D-4643-9184-63A2F300E1C5}">
      <dsp:nvSpPr>
        <dsp:cNvPr id="0" name=""/>
        <dsp:cNvSpPr/>
      </dsp:nvSpPr>
      <dsp:spPr>
        <a:xfrm>
          <a:off x="182621" y="1645540"/>
          <a:ext cx="332038" cy="3320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EE6823-8D57-4127-89C7-D55B1F4CE446}">
      <dsp:nvSpPr>
        <dsp:cNvPr id="0" name=""/>
        <dsp:cNvSpPr/>
      </dsp:nvSpPr>
      <dsp:spPr>
        <a:xfrm>
          <a:off x="697281" y="1509706"/>
          <a:ext cx="5357443" cy="603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92" tIns="63892" rIns="63892" bIns="638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Parking</a:t>
          </a:r>
        </a:p>
      </dsp:txBody>
      <dsp:txXfrm>
        <a:off x="697281" y="1509706"/>
        <a:ext cx="5357443" cy="603707"/>
      </dsp:txXfrm>
    </dsp:sp>
    <dsp:sp modelId="{1DD3C8A1-06F2-4AB1-9B7C-F14083110FDE}">
      <dsp:nvSpPr>
        <dsp:cNvPr id="0" name=""/>
        <dsp:cNvSpPr/>
      </dsp:nvSpPr>
      <dsp:spPr>
        <a:xfrm>
          <a:off x="0" y="2264339"/>
          <a:ext cx="6054725" cy="6037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AA7ABE-9D94-4A76-A9EB-4EC2FBF69217}">
      <dsp:nvSpPr>
        <dsp:cNvPr id="0" name=""/>
        <dsp:cNvSpPr/>
      </dsp:nvSpPr>
      <dsp:spPr>
        <a:xfrm>
          <a:off x="182621" y="2400174"/>
          <a:ext cx="332038" cy="33203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93A00D-A25F-4460-B85B-F9B239FAE94F}">
      <dsp:nvSpPr>
        <dsp:cNvPr id="0" name=""/>
        <dsp:cNvSpPr/>
      </dsp:nvSpPr>
      <dsp:spPr>
        <a:xfrm>
          <a:off x="697281" y="2264339"/>
          <a:ext cx="5357443" cy="603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92" tIns="63892" rIns="63892" bIns="638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Walkthrough accessing rosters online</a:t>
          </a:r>
        </a:p>
      </dsp:txBody>
      <dsp:txXfrm>
        <a:off x="697281" y="2264339"/>
        <a:ext cx="5357443" cy="603707"/>
      </dsp:txXfrm>
    </dsp:sp>
    <dsp:sp modelId="{6E03C00D-82B3-4D47-BCD3-3DCF3041C073}">
      <dsp:nvSpPr>
        <dsp:cNvPr id="0" name=""/>
        <dsp:cNvSpPr/>
      </dsp:nvSpPr>
      <dsp:spPr>
        <a:xfrm>
          <a:off x="0" y="3018973"/>
          <a:ext cx="6054725" cy="6037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47F86E-C4B7-4AE9-AB47-AD51A8EA91E2}">
      <dsp:nvSpPr>
        <dsp:cNvPr id="0" name=""/>
        <dsp:cNvSpPr/>
      </dsp:nvSpPr>
      <dsp:spPr>
        <a:xfrm>
          <a:off x="182621" y="3154807"/>
          <a:ext cx="332038" cy="33203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3FB0F9-C51E-4152-BEA7-F32D740A1A2C}">
      <dsp:nvSpPr>
        <dsp:cNvPr id="0" name=""/>
        <dsp:cNvSpPr/>
      </dsp:nvSpPr>
      <dsp:spPr>
        <a:xfrm>
          <a:off x="697281" y="3018973"/>
          <a:ext cx="5357443" cy="603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92" tIns="63892" rIns="63892" bIns="638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Backup for when technology fails</a:t>
          </a:r>
        </a:p>
      </dsp:txBody>
      <dsp:txXfrm>
        <a:off x="697281" y="3018973"/>
        <a:ext cx="5357443" cy="603707"/>
      </dsp:txXfrm>
    </dsp:sp>
    <dsp:sp modelId="{20C137AC-072E-4A07-BC77-E3FB0DAFCB57}">
      <dsp:nvSpPr>
        <dsp:cNvPr id="0" name=""/>
        <dsp:cNvSpPr/>
      </dsp:nvSpPr>
      <dsp:spPr>
        <a:xfrm>
          <a:off x="0" y="3773607"/>
          <a:ext cx="6054725" cy="6037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5B3237-B4D3-42DD-B982-0ED347A404DB}">
      <dsp:nvSpPr>
        <dsp:cNvPr id="0" name=""/>
        <dsp:cNvSpPr/>
      </dsp:nvSpPr>
      <dsp:spPr>
        <a:xfrm>
          <a:off x="182621" y="3909441"/>
          <a:ext cx="332038" cy="33203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A88E9D-ADC6-428B-99BF-C4BCF146E247}">
      <dsp:nvSpPr>
        <dsp:cNvPr id="0" name=""/>
        <dsp:cNvSpPr/>
      </dsp:nvSpPr>
      <dsp:spPr>
        <a:xfrm>
          <a:off x="697281" y="3773607"/>
          <a:ext cx="5357443" cy="603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92" tIns="63892" rIns="63892" bIns="638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Lesson plans filed in main office for days missed</a:t>
          </a:r>
        </a:p>
      </dsp:txBody>
      <dsp:txXfrm>
        <a:off x="697281" y="3773607"/>
        <a:ext cx="5357443" cy="603707"/>
      </dsp:txXfrm>
    </dsp:sp>
    <dsp:sp modelId="{8ED1CA92-1D4E-4C90-B6E4-7B131EE70D6E}">
      <dsp:nvSpPr>
        <dsp:cNvPr id="0" name=""/>
        <dsp:cNvSpPr/>
      </dsp:nvSpPr>
      <dsp:spPr>
        <a:xfrm>
          <a:off x="0" y="4528241"/>
          <a:ext cx="6054725" cy="6037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D6D20C-C499-4CF0-AB1A-35862D645B27}">
      <dsp:nvSpPr>
        <dsp:cNvPr id="0" name=""/>
        <dsp:cNvSpPr/>
      </dsp:nvSpPr>
      <dsp:spPr>
        <a:xfrm>
          <a:off x="182621" y="4664075"/>
          <a:ext cx="332038" cy="33203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20F44E-8A4C-4FFA-9A90-E38A2FD4DC41}">
      <dsp:nvSpPr>
        <dsp:cNvPr id="0" name=""/>
        <dsp:cNvSpPr/>
      </dsp:nvSpPr>
      <dsp:spPr>
        <a:xfrm>
          <a:off x="697281" y="4528241"/>
          <a:ext cx="5357443" cy="603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92" tIns="63892" rIns="63892" bIns="638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Pickup supplies and handouts</a:t>
          </a:r>
        </a:p>
      </dsp:txBody>
      <dsp:txXfrm>
        <a:off x="697281" y="4528241"/>
        <a:ext cx="5357443" cy="6037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47A563-D65F-43E0-B82A-A48F45C402B4}">
      <dsp:nvSpPr>
        <dsp:cNvPr id="0" name=""/>
        <dsp:cNvSpPr/>
      </dsp:nvSpPr>
      <dsp:spPr>
        <a:xfrm>
          <a:off x="3234691" y="1448"/>
          <a:ext cx="1516856" cy="98595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Post</a:t>
          </a:r>
        </a:p>
      </dsp:txBody>
      <dsp:txXfrm>
        <a:off x="3282821" y="49578"/>
        <a:ext cx="1420596" cy="889696"/>
      </dsp:txXfrm>
    </dsp:sp>
    <dsp:sp modelId="{799C921F-B38C-4DA4-99FA-CA9B7BB33563}">
      <dsp:nvSpPr>
        <dsp:cNvPr id="0" name=""/>
        <dsp:cNvSpPr/>
      </dsp:nvSpPr>
      <dsp:spPr>
        <a:xfrm>
          <a:off x="1637027" y="494034"/>
          <a:ext cx="4649795" cy="4649795"/>
        </a:xfrm>
        <a:custGeom>
          <a:avLst/>
          <a:gdLst/>
          <a:ahLst/>
          <a:cxnLst/>
          <a:rect l="0" t="0" r="0" b="0"/>
          <a:pathLst>
            <a:path>
              <a:moveTo>
                <a:pt x="3298916" y="213870"/>
              </a:moveTo>
              <a:arcTo wR="2324897" hR="2324897" stAng="17686103" swAng="895982"/>
            </a:path>
          </a:pathLst>
        </a:custGeom>
        <a:noFill/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CAFDA7-C302-4F73-AC9C-DBBC55B1CB1D}">
      <dsp:nvSpPr>
        <dsp:cNvPr id="0" name=""/>
        <dsp:cNvSpPr/>
      </dsp:nvSpPr>
      <dsp:spPr>
        <a:xfrm>
          <a:off x="5217392" y="1163973"/>
          <a:ext cx="1516856" cy="985956"/>
        </a:xfrm>
        <a:prstGeom prst="roundRect">
          <a:avLst/>
        </a:prstGeom>
        <a:gradFill rotWithShape="0">
          <a:gsLst>
            <a:gs pos="0">
              <a:schemeClr val="accent2">
                <a:hueOff val="-264675"/>
                <a:satOff val="298"/>
                <a:lumOff val="706"/>
                <a:alphaOff val="0"/>
              </a:schemeClr>
            </a:gs>
            <a:gs pos="90000">
              <a:schemeClr val="accent2">
                <a:hueOff val="-264675"/>
                <a:satOff val="298"/>
                <a:lumOff val="706"/>
                <a:alphaOff val="0"/>
                <a:shade val="100000"/>
                <a:satMod val="105000"/>
              </a:schemeClr>
            </a:gs>
            <a:gs pos="100000">
              <a:schemeClr val="accent2">
                <a:hueOff val="-264675"/>
                <a:satOff val="298"/>
                <a:lumOff val="706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-264675"/>
              <a:satOff val="298"/>
              <a:lumOff val="706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Prep</a:t>
          </a:r>
        </a:p>
      </dsp:txBody>
      <dsp:txXfrm>
        <a:off x="5265522" y="1212103"/>
        <a:ext cx="1420596" cy="889696"/>
      </dsp:txXfrm>
    </dsp:sp>
    <dsp:sp modelId="{3FE4A627-4022-4254-94C3-D7E2A108956C}">
      <dsp:nvSpPr>
        <dsp:cNvPr id="0" name=""/>
        <dsp:cNvSpPr/>
      </dsp:nvSpPr>
      <dsp:spPr>
        <a:xfrm>
          <a:off x="1637502" y="494502"/>
          <a:ext cx="4649795" cy="4649795"/>
        </a:xfrm>
        <a:custGeom>
          <a:avLst/>
          <a:gdLst/>
          <a:ahLst/>
          <a:cxnLst/>
          <a:rect l="0" t="0" r="0" b="0"/>
          <a:pathLst>
            <a:path>
              <a:moveTo>
                <a:pt x="4613509" y="1915742"/>
              </a:moveTo>
              <a:arcTo wR="2324897" hR="2324897" stAng="20991828" swAng="1216344"/>
            </a:path>
          </a:pathLst>
        </a:custGeom>
        <a:noFill/>
        <a:ln w="10000" cap="flat" cmpd="sng" algn="ctr">
          <a:solidFill>
            <a:schemeClr val="accent2">
              <a:hueOff val="-264675"/>
              <a:satOff val="298"/>
              <a:lumOff val="70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9B7DDE-5BA6-43E8-9B57-0CEDF3301471}">
      <dsp:nvSpPr>
        <dsp:cNvPr id="0" name=""/>
        <dsp:cNvSpPr/>
      </dsp:nvSpPr>
      <dsp:spPr>
        <a:xfrm>
          <a:off x="5217392" y="3488871"/>
          <a:ext cx="1516856" cy="985956"/>
        </a:xfrm>
        <a:prstGeom prst="roundRect">
          <a:avLst/>
        </a:prstGeom>
        <a:gradFill rotWithShape="0">
          <a:gsLst>
            <a:gs pos="0">
              <a:schemeClr val="accent2">
                <a:hueOff val="-529349"/>
                <a:satOff val="597"/>
                <a:lumOff val="1412"/>
                <a:alphaOff val="0"/>
              </a:schemeClr>
            </a:gs>
            <a:gs pos="90000">
              <a:schemeClr val="accent2">
                <a:hueOff val="-529349"/>
                <a:satOff val="597"/>
                <a:lumOff val="1412"/>
                <a:alphaOff val="0"/>
                <a:shade val="100000"/>
                <a:satMod val="105000"/>
              </a:schemeClr>
            </a:gs>
            <a:gs pos="100000">
              <a:schemeClr val="accent2">
                <a:hueOff val="-529349"/>
                <a:satOff val="597"/>
                <a:lumOff val="1412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-529349"/>
              <a:satOff val="597"/>
              <a:lumOff val="1412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 &amp; D</a:t>
          </a:r>
        </a:p>
      </dsp:txBody>
      <dsp:txXfrm>
        <a:off x="5265522" y="3537001"/>
        <a:ext cx="1420596" cy="889696"/>
      </dsp:txXfrm>
    </dsp:sp>
    <dsp:sp modelId="{91473BE7-1512-461A-B066-442C0159607C}">
      <dsp:nvSpPr>
        <dsp:cNvPr id="0" name=""/>
        <dsp:cNvSpPr/>
      </dsp:nvSpPr>
      <dsp:spPr>
        <a:xfrm>
          <a:off x="1637502" y="494502"/>
          <a:ext cx="4649795" cy="4649795"/>
        </a:xfrm>
        <a:custGeom>
          <a:avLst/>
          <a:gdLst/>
          <a:ahLst/>
          <a:cxnLst/>
          <a:rect l="0" t="0" r="0" b="0"/>
          <a:pathLst>
            <a:path>
              <a:moveTo>
                <a:pt x="3804624" y="4118095"/>
              </a:moveTo>
              <a:arcTo wR="2324897" hR="2324897" stAng="3028256" swAng="925202"/>
            </a:path>
          </a:pathLst>
        </a:custGeom>
        <a:noFill/>
        <a:ln w="10000" cap="flat" cmpd="sng" algn="ctr">
          <a:solidFill>
            <a:schemeClr val="accent2">
              <a:hueOff val="-529349"/>
              <a:satOff val="597"/>
              <a:lumOff val="141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C866-85BA-4B1A-8ADE-010BF67121E5}">
      <dsp:nvSpPr>
        <dsp:cNvPr id="0" name=""/>
        <dsp:cNvSpPr/>
      </dsp:nvSpPr>
      <dsp:spPr>
        <a:xfrm>
          <a:off x="3203971" y="4651320"/>
          <a:ext cx="1516856" cy="985956"/>
        </a:xfrm>
        <a:prstGeom prst="roundRect">
          <a:avLst/>
        </a:prstGeom>
        <a:gradFill rotWithShape="0">
          <a:gsLst>
            <a:gs pos="0">
              <a:schemeClr val="accent2">
                <a:hueOff val="-794024"/>
                <a:satOff val="895"/>
                <a:lumOff val="2118"/>
                <a:alphaOff val="0"/>
              </a:schemeClr>
            </a:gs>
            <a:gs pos="90000">
              <a:schemeClr val="accent2">
                <a:hueOff val="-794024"/>
                <a:satOff val="895"/>
                <a:lumOff val="2118"/>
                <a:alphaOff val="0"/>
                <a:shade val="100000"/>
                <a:satMod val="105000"/>
              </a:schemeClr>
            </a:gs>
            <a:gs pos="100000">
              <a:schemeClr val="accent2">
                <a:hueOff val="-794024"/>
                <a:satOff val="895"/>
                <a:lumOff val="2118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-794024"/>
              <a:satOff val="895"/>
              <a:lumOff val="2118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Recruitment</a:t>
          </a:r>
        </a:p>
      </dsp:txBody>
      <dsp:txXfrm>
        <a:off x="3252101" y="4699450"/>
        <a:ext cx="1420596" cy="889696"/>
      </dsp:txXfrm>
    </dsp:sp>
    <dsp:sp modelId="{74203F29-54CE-43A7-B78A-23C4C88CAC80}">
      <dsp:nvSpPr>
        <dsp:cNvPr id="0" name=""/>
        <dsp:cNvSpPr/>
      </dsp:nvSpPr>
      <dsp:spPr>
        <a:xfrm>
          <a:off x="1637502" y="494502"/>
          <a:ext cx="4649795" cy="4649795"/>
        </a:xfrm>
        <a:custGeom>
          <a:avLst/>
          <a:gdLst/>
          <a:ahLst/>
          <a:cxnLst/>
          <a:rect l="0" t="0" r="0" b="0"/>
          <a:pathLst>
            <a:path>
              <a:moveTo>
                <a:pt x="1375236" y="4446994"/>
              </a:moveTo>
              <a:arcTo wR="2324897" hR="2324897" stAng="6846543" swAng="925202"/>
            </a:path>
          </a:pathLst>
        </a:custGeom>
        <a:noFill/>
        <a:ln w="10000" cap="flat" cmpd="sng" algn="ctr">
          <a:solidFill>
            <a:schemeClr val="accent2">
              <a:hueOff val="-794024"/>
              <a:satOff val="895"/>
              <a:lumOff val="211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B13B96-5FFF-45D2-AD94-7F5E94E76322}">
      <dsp:nvSpPr>
        <dsp:cNvPr id="0" name=""/>
        <dsp:cNvSpPr/>
      </dsp:nvSpPr>
      <dsp:spPr>
        <a:xfrm>
          <a:off x="1190551" y="3488871"/>
          <a:ext cx="1516856" cy="985956"/>
        </a:xfrm>
        <a:prstGeom prst="roundRect">
          <a:avLst/>
        </a:prstGeom>
        <a:gradFill rotWithShape="0">
          <a:gsLst>
            <a:gs pos="0">
              <a:schemeClr val="accent2">
                <a:hueOff val="-1058698"/>
                <a:satOff val="1194"/>
                <a:lumOff val="2824"/>
                <a:alphaOff val="0"/>
              </a:schemeClr>
            </a:gs>
            <a:gs pos="90000">
              <a:schemeClr val="accent2">
                <a:hueOff val="-1058698"/>
                <a:satOff val="1194"/>
                <a:lumOff val="2824"/>
                <a:alphaOff val="0"/>
                <a:shade val="100000"/>
                <a:satMod val="105000"/>
              </a:schemeClr>
            </a:gs>
            <a:gs pos="100000">
              <a:schemeClr val="accent2">
                <a:hueOff val="-1058698"/>
                <a:satOff val="1194"/>
                <a:lumOff val="2824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-1058698"/>
              <a:satOff val="1194"/>
              <a:lumOff val="2824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Marketing</a:t>
          </a:r>
        </a:p>
      </dsp:txBody>
      <dsp:txXfrm>
        <a:off x="1238681" y="3537001"/>
        <a:ext cx="1420596" cy="889696"/>
      </dsp:txXfrm>
    </dsp:sp>
    <dsp:sp modelId="{7CBB44C9-112D-4EC1-9D68-F935759E6DC8}">
      <dsp:nvSpPr>
        <dsp:cNvPr id="0" name=""/>
        <dsp:cNvSpPr/>
      </dsp:nvSpPr>
      <dsp:spPr>
        <a:xfrm>
          <a:off x="1637502" y="494502"/>
          <a:ext cx="4649795" cy="4649795"/>
        </a:xfrm>
        <a:custGeom>
          <a:avLst/>
          <a:gdLst/>
          <a:ahLst/>
          <a:cxnLst/>
          <a:rect l="0" t="0" r="0" b="0"/>
          <a:pathLst>
            <a:path>
              <a:moveTo>
                <a:pt x="36286" y="2734053"/>
              </a:moveTo>
              <a:arcTo wR="2324897" hR="2324897" stAng="10191828" swAng="1216344"/>
            </a:path>
          </a:pathLst>
        </a:custGeom>
        <a:noFill/>
        <a:ln w="10000" cap="flat" cmpd="sng" algn="ctr">
          <a:solidFill>
            <a:schemeClr val="accent2">
              <a:hueOff val="-1058698"/>
              <a:satOff val="1194"/>
              <a:lumOff val="282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00243A-61CF-42E3-BFF8-1E1751CCEEE0}">
      <dsp:nvSpPr>
        <dsp:cNvPr id="0" name=""/>
        <dsp:cNvSpPr/>
      </dsp:nvSpPr>
      <dsp:spPr>
        <a:xfrm>
          <a:off x="1190551" y="1163973"/>
          <a:ext cx="1516856" cy="985956"/>
        </a:xfrm>
        <a:prstGeom prst="roundRect">
          <a:avLst/>
        </a:prstGeom>
        <a:gradFill rotWithShape="0">
          <a:gsLst>
            <a:gs pos="0">
              <a:schemeClr val="accent2">
                <a:hueOff val="-1323373"/>
                <a:satOff val="1492"/>
                <a:lumOff val="3530"/>
                <a:alphaOff val="0"/>
              </a:schemeClr>
            </a:gs>
            <a:gs pos="90000">
              <a:schemeClr val="accent2">
                <a:hueOff val="-1323373"/>
                <a:satOff val="1492"/>
                <a:lumOff val="3530"/>
                <a:alphaOff val="0"/>
                <a:shade val="100000"/>
                <a:satMod val="105000"/>
              </a:schemeClr>
            </a:gs>
            <a:gs pos="100000">
              <a:schemeClr val="accent2">
                <a:hueOff val="-1323373"/>
                <a:satOff val="1492"/>
                <a:lumOff val="353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-1323373"/>
              <a:satOff val="1492"/>
              <a:lumOff val="353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Delivery</a:t>
          </a:r>
        </a:p>
      </dsp:txBody>
      <dsp:txXfrm>
        <a:off x="1238681" y="1212103"/>
        <a:ext cx="1420596" cy="889696"/>
      </dsp:txXfrm>
    </dsp:sp>
    <dsp:sp modelId="{16D3AE81-D62F-4884-806C-1300981C006B}">
      <dsp:nvSpPr>
        <dsp:cNvPr id="0" name=""/>
        <dsp:cNvSpPr/>
      </dsp:nvSpPr>
      <dsp:spPr>
        <a:xfrm>
          <a:off x="1637949" y="494061"/>
          <a:ext cx="4649795" cy="4649795"/>
        </a:xfrm>
        <a:custGeom>
          <a:avLst/>
          <a:gdLst/>
          <a:ahLst/>
          <a:cxnLst/>
          <a:rect l="0" t="0" r="0" b="0"/>
          <a:pathLst>
            <a:path>
              <a:moveTo>
                <a:pt x="849587" y="528064"/>
              </a:moveTo>
              <a:arcTo wR="2324897" hR="2324897" stAng="13836715" swAng="954597"/>
            </a:path>
          </a:pathLst>
        </a:custGeom>
        <a:noFill/>
        <a:ln w="10000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1D89A-3CBF-403C-8E72-DC7ED8B2857B}">
      <dsp:nvSpPr>
        <dsp:cNvPr id="0" name=""/>
        <dsp:cNvSpPr/>
      </dsp:nvSpPr>
      <dsp:spPr>
        <a:xfrm>
          <a:off x="1613" y="0"/>
          <a:ext cx="2509893" cy="50080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Post</a:t>
          </a:r>
        </a:p>
      </dsp:txBody>
      <dsp:txXfrm>
        <a:off x="1613" y="2003213"/>
        <a:ext cx="2509893" cy="2003213"/>
      </dsp:txXfrm>
    </dsp:sp>
    <dsp:sp modelId="{09514F4C-035C-4BB2-BC63-782FD29AF248}">
      <dsp:nvSpPr>
        <dsp:cNvPr id="0" name=""/>
        <dsp:cNvSpPr/>
      </dsp:nvSpPr>
      <dsp:spPr>
        <a:xfrm>
          <a:off x="422722" y="300481"/>
          <a:ext cx="1667674" cy="166767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AACD50-57C6-4D92-B440-F2E1794F1F93}">
      <dsp:nvSpPr>
        <dsp:cNvPr id="0" name=""/>
        <dsp:cNvSpPr/>
      </dsp:nvSpPr>
      <dsp:spPr>
        <a:xfrm>
          <a:off x="2586803" y="0"/>
          <a:ext cx="2509893" cy="50080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Survey</a:t>
          </a:r>
        </a:p>
      </dsp:txBody>
      <dsp:txXfrm>
        <a:off x="2586803" y="2003213"/>
        <a:ext cx="2509893" cy="2003213"/>
      </dsp:txXfrm>
    </dsp:sp>
    <dsp:sp modelId="{E0BE3381-986B-4FAE-B589-BD5AD61467F6}">
      <dsp:nvSpPr>
        <dsp:cNvPr id="0" name=""/>
        <dsp:cNvSpPr/>
      </dsp:nvSpPr>
      <dsp:spPr>
        <a:xfrm>
          <a:off x="3007912" y="300481"/>
          <a:ext cx="1667674" cy="166767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0D0CA6-E589-4B4D-8ABD-EA5A206C1CED}">
      <dsp:nvSpPr>
        <dsp:cNvPr id="0" name=""/>
        <dsp:cNvSpPr/>
      </dsp:nvSpPr>
      <dsp:spPr>
        <a:xfrm>
          <a:off x="5171993" y="0"/>
          <a:ext cx="2509893" cy="50080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Debrief</a:t>
          </a:r>
          <a:endParaRPr lang="en-US" sz="4600" kern="1200" dirty="0"/>
        </a:p>
      </dsp:txBody>
      <dsp:txXfrm>
        <a:off x="5171993" y="2003213"/>
        <a:ext cx="2509893" cy="2003213"/>
      </dsp:txXfrm>
    </dsp:sp>
    <dsp:sp modelId="{CE560670-F592-4E11-8D42-C664E8566C5B}">
      <dsp:nvSpPr>
        <dsp:cNvPr id="0" name=""/>
        <dsp:cNvSpPr/>
      </dsp:nvSpPr>
      <dsp:spPr>
        <a:xfrm>
          <a:off x="5593102" y="300481"/>
          <a:ext cx="1667674" cy="1667674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8894A9-E4CF-48C3-A5E0-DFE873D1A4D3}">
      <dsp:nvSpPr>
        <dsp:cNvPr id="0" name=""/>
        <dsp:cNvSpPr/>
      </dsp:nvSpPr>
      <dsp:spPr>
        <a:xfrm>
          <a:off x="307339" y="4006426"/>
          <a:ext cx="7068820" cy="75120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43C6CA-30E5-4594-ABBA-1007AC14582F}">
      <dsp:nvSpPr>
        <dsp:cNvPr id="0" name=""/>
        <dsp:cNvSpPr/>
      </dsp:nvSpPr>
      <dsp:spPr>
        <a:xfrm>
          <a:off x="0" y="754111"/>
          <a:ext cx="3383855" cy="20303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/>
            <a:t>Inventory</a:t>
          </a:r>
        </a:p>
      </dsp:txBody>
      <dsp:txXfrm>
        <a:off x="0" y="754111"/>
        <a:ext cx="3383855" cy="2030313"/>
      </dsp:txXfrm>
    </dsp:sp>
    <dsp:sp modelId="{B6225284-0F52-49FE-AF50-A00FDA778B16}">
      <dsp:nvSpPr>
        <dsp:cNvPr id="0" name=""/>
        <dsp:cNvSpPr/>
      </dsp:nvSpPr>
      <dsp:spPr>
        <a:xfrm>
          <a:off x="3722240" y="754111"/>
          <a:ext cx="3383855" cy="2030313"/>
        </a:xfrm>
        <a:prstGeom prst="rect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/>
            <a:t>Admin Wrap-Up</a:t>
          </a:r>
        </a:p>
      </dsp:txBody>
      <dsp:txXfrm>
        <a:off x="3722240" y="754111"/>
        <a:ext cx="3383855" cy="2030313"/>
      </dsp:txXfrm>
    </dsp:sp>
    <dsp:sp modelId="{49E99121-48B2-483A-AB4A-7AF8677EAB0F}">
      <dsp:nvSpPr>
        <dsp:cNvPr id="0" name=""/>
        <dsp:cNvSpPr/>
      </dsp:nvSpPr>
      <dsp:spPr>
        <a:xfrm>
          <a:off x="7444481" y="754111"/>
          <a:ext cx="3383855" cy="2030313"/>
        </a:xfrm>
        <a:prstGeom prst="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/>
            <a:t>Report</a:t>
          </a:r>
        </a:p>
      </dsp:txBody>
      <dsp:txXfrm>
        <a:off x="7444481" y="754111"/>
        <a:ext cx="3383855" cy="20303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52642-DFF8-4B4C-BFB2-C2BFE07D577F}">
      <dsp:nvSpPr>
        <dsp:cNvPr id="0" name=""/>
        <dsp:cNvSpPr/>
      </dsp:nvSpPr>
      <dsp:spPr>
        <a:xfrm>
          <a:off x="546" y="691549"/>
          <a:ext cx="2212918" cy="26555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8587" tIns="0" rIns="218587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10 Qs</a:t>
          </a:r>
        </a:p>
      </dsp:txBody>
      <dsp:txXfrm>
        <a:off x="546" y="1753749"/>
        <a:ext cx="2212918" cy="1593301"/>
      </dsp:txXfrm>
    </dsp:sp>
    <dsp:sp modelId="{1ADD264D-5F56-42D8-A9E0-6AFCBE530988}">
      <dsp:nvSpPr>
        <dsp:cNvPr id="0" name=""/>
        <dsp:cNvSpPr/>
      </dsp:nvSpPr>
      <dsp:spPr>
        <a:xfrm>
          <a:off x="546" y="691549"/>
          <a:ext cx="2212918" cy="1062200"/>
        </a:xfrm>
        <a:prstGeom prst="rect">
          <a:avLst/>
        </a:prstGeom>
        <a:noFill/>
        <a:ln w="10000" cap="flat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8587" tIns="165100" rIns="218587" bIns="16510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Short</a:t>
          </a:r>
        </a:p>
      </dsp:txBody>
      <dsp:txXfrm>
        <a:off x="546" y="691549"/>
        <a:ext cx="2212918" cy="1062200"/>
      </dsp:txXfrm>
    </dsp:sp>
    <dsp:sp modelId="{EED56C85-484B-40D4-A3E7-73B29D612A58}">
      <dsp:nvSpPr>
        <dsp:cNvPr id="0" name=""/>
        <dsp:cNvSpPr/>
      </dsp:nvSpPr>
      <dsp:spPr>
        <a:xfrm>
          <a:off x="2390497" y="691549"/>
          <a:ext cx="2212918" cy="265550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90000">
              <a:schemeClr val="accent3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8587" tIns="0" rIns="218587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Ratings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Comments</a:t>
          </a:r>
        </a:p>
      </dsp:txBody>
      <dsp:txXfrm>
        <a:off x="2390497" y="1753749"/>
        <a:ext cx="2212918" cy="1593301"/>
      </dsp:txXfrm>
    </dsp:sp>
    <dsp:sp modelId="{44DD2942-EC46-4039-9A23-4610F20C4F06}">
      <dsp:nvSpPr>
        <dsp:cNvPr id="0" name=""/>
        <dsp:cNvSpPr/>
      </dsp:nvSpPr>
      <dsp:spPr>
        <a:xfrm>
          <a:off x="2390497" y="691549"/>
          <a:ext cx="2212918" cy="1062200"/>
        </a:xfrm>
        <a:prstGeom prst="rect">
          <a:avLst/>
        </a:prstGeom>
        <a:noFill/>
        <a:ln w="10000" cap="flat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8587" tIns="165100" rIns="218587" bIns="16510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Ratings</a:t>
          </a:r>
        </a:p>
      </dsp:txBody>
      <dsp:txXfrm>
        <a:off x="2390497" y="691549"/>
        <a:ext cx="2212918" cy="1062200"/>
      </dsp:txXfrm>
    </dsp:sp>
    <dsp:sp modelId="{332B0135-F192-44E2-BD17-7BA2BEB45848}">
      <dsp:nvSpPr>
        <dsp:cNvPr id="0" name=""/>
        <dsp:cNvSpPr/>
      </dsp:nvSpPr>
      <dsp:spPr>
        <a:xfrm>
          <a:off x="4780449" y="691549"/>
          <a:ext cx="2212918" cy="265550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90000">
              <a:schemeClr val="accent4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8587" tIns="0" rIns="218587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But allow for optional follow-up by staff</a:t>
          </a:r>
        </a:p>
      </dsp:txBody>
      <dsp:txXfrm>
        <a:off x="4780449" y="1753749"/>
        <a:ext cx="2212918" cy="1593301"/>
      </dsp:txXfrm>
    </dsp:sp>
    <dsp:sp modelId="{0F8F8E0A-781C-4AE5-88A2-3CCA2344D6D4}">
      <dsp:nvSpPr>
        <dsp:cNvPr id="0" name=""/>
        <dsp:cNvSpPr/>
      </dsp:nvSpPr>
      <dsp:spPr>
        <a:xfrm>
          <a:off x="4780449" y="691549"/>
          <a:ext cx="2212918" cy="1062200"/>
        </a:xfrm>
        <a:prstGeom prst="rect">
          <a:avLst/>
        </a:prstGeom>
        <a:noFill/>
        <a:ln w="10000" cap="flat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8587" tIns="165100" rIns="218587" bIns="16510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Anonymous</a:t>
          </a:r>
        </a:p>
      </dsp:txBody>
      <dsp:txXfrm>
        <a:off x="4780449" y="691549"/>
        <a:ext cx="2212918" cy="10622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1D89A-3CBF-403C-8E72-DC7ED8B2857B}">
      <dsp:nvSpPr>
        <dsp:cNvPr id="0" name=""/>
        <dsp:cNvSpPr/>
      </dsp:nvSpPr>
      <dsp:spPr>
        <a:xfrm>
          <a:off x="1613" y="0"/>
          <a:ext cx="2509893" cy="50080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Procedures</a:t>
          </a:r>
        </a:p>
      </dsp:txBody>
      <dsp:txXfrm>
        <a:off x="1613" y="2003213"/>
        <a:ext cx="2509893" cy="2003213"/>
      </dsp:txXfrm>
    </dsp:sp>
    <dsp:sp modelId="{09514F4C-035C-4BB2-BC63-782FD29AF248}">
      <dsp:nvSpPr>
        <dsp:cNvPr id="0" name=""/>
        <dsp:cNvSpPr/>
      </dsp:nvSpPr>
      <dsp:spPr>
        <a:xfrm>
          <a:off x="422722" y="300481"/>
          <a:ext cx="1667674" cy="166767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56D3FD-1D29-4867-9F93-FF1AA577C39E}">
      <dsp:nvSpPr>
        <dsp:cNvPr id="0" name=""/>
        <dsp:cNvSpPr/>
      </dsp:nvSpPr>
      <dsp:spPr>
        <a:xfrm>
          <a:off x="2586803" y="0"/>
          <a:ext cx="2509893" cy="50080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FYIs and FAQs</a:t>
          </a:r>
        </a:p>
      </dsp:txBody>
      <dsp:txXfrm>
        <a:off x="2586803" y="2003213"/>
        <a:ext cx="2509893" cy="2003213"/>
      </dsp:txXfrm>
    </dsp:sp>
    <dsp:sp modelId="{D0D6260E-D2F9-473D-83F4-7BB451EE8815}">
      <dsp:nvSpPr>
        <dsp:cNvPr id="0" name=""/>
        <dsp:cNvSpPr/>
      </dsp:nvSpPr>
      <dsp:spPr>
        <a:xfrm>
          <a:off x="3007912" y="300481"/>
          <a:ext cx="1667674" cy="166767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0D0CA6-E589-4B4D-8ABD-EA5A206C1CED}">
      <dsp:nvSpPr>
        <dsp:cNvPr id="0" name=""/>
        <dsp:cNvSpPr/>
      </dsp:nvSpPr>
      <dsp:spPr>
        <a:xfrm>
          <a:off x="5171993" y="0"/>
          <a:ext cx="2509893" cy="50080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Discuss monthly</a:t>
          </a:r>
        </a:p>
      </dsp:txBody>
      <dsp:txXfrm>
        <a:off x="5171993" y="2003213"/>
        <a:ext cx="2509893" cy="2003213"/>
      </dsp:txXfrm>
    </dsp:sp>
    <dsp:sp modelId="{CE560670-F592-4E11-8D42-C664E8566C5B}">
      <dsp:nvSpPr>
        <dsp:cNvPr id="0" name=""/>
        <dsp:cNvSpPr/>
      </dsp:nvSpPr>
      <dsp:spPr>
        <a:xfrm>
          <a:off x="5593102" y="300481"/>
          <a:ext cx="1667674" cy="1667674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8894A9-E4CF-48C3-A5E0-DFE873D1A4D3}">
      <dsp:nvSpPr>
        <dsp:cNvPr id="0" name=""/>
        <dsp:cNvSpPr/>
      </dsp:nvSpPr>
      <dsp:spPr>
        <a:xfrm>
          <a:off x="307339" y="4006426"/>
          <a:ext cx="7068820" cy="75120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01A5C-2201-4C86-BCDE-8653ED05A3B6}">
      <dsp:nvSpPr>
        <dsp:cNvPr id="0" name=""/>
        <dsp:cNvSpPr/>
      </dsp:nvSpPr>
      <dsp:spPr>
        <a:xfrm>
          <a:off x="2641327" y="0"/>
          <a:ext cx="8392995" cy="551688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3DF1E5-24FA-4EF5-AD01-153354D40E22}">
      <dsp:nvSpPr>
        <dsp:cNvPr id="0" name=""/>
        <dsp:cNvSpPr/>
      </dsp:nvSpPr>
      <dsp:spPr>
        <a:xfrm>
          <a:off x="6980473" y="536804"/>
          <a:ext cx="3706926" cy="62542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Marketing 2%</a:t>
          </a:r>
        </a:p>
      </dsp:txBody>
      <dsp:txXfrm>
        <a:off x="7011003" y="567334"/>
        <a:ext cx="3645866" cy="564360"/>
      </dsp:txXfrm>
    </dsp:sp>
    <dsp:sp modelId="{6A942A1F-13B2-4CA2-9254-F23848E5D014}">
      <dsp:nvSpPr>
        <dsp:cNvPr id="0" name=""/>
        <dsp:cNvSpPr/>
      </dsp:nvSpPr>
      <dsp:spPr>
        <a:xfrm>
          <a:off x="6982984" y="1298171"/>
          <a:ext cx="3734825" cy="6042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Scholarships</a:t>
          </a:r>
          <a:r>
            <a:rPr lang="en-US" sz="4000" kern="1200" dirty="0"/>
            <a:t> 2%</a:t>
          </a:r>
        </a:p>
      </dsp:txBody>
      <dsp:txXfrm>
        <a:off x="7012480" y="1327667"/>
        <a:ext cx="3675833" cy="545229"/>
      </dsp:txXfrm>
    </dsp:sp>
    <dsp:sp modelId="{2663182A-61F1-402F-8E7C-D005531D3F76}">
      <dsp:nvSpPr>
        <dsp:cNvPr id="0" name=""/>
        <dsp:cNvSpPr/>
      </dsp:nvSpPr>
      <dsp:spPr>
        <a:xfrm>
          <a:off x="6978752" y="2023264"/>
          <a:ext cx="3713668" cy="70342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Supplies 3%</a:t>
          </a:r>
        </a:p>
      </dsp:txBody>
      <dsp:txXfrm>
        <a:off x="7013090" y="2057602"/>
        <a:ext cx="3644992" cy="634746"/>
      </dsp:txXfrm>
    </dsp:sp>
    <dsp:sp modelId="{0B815C3D-DAB5-457B-B7E1-08BE22DEFEC5}">
      <dsp:nvSpPr>
        <dsp:cNvPr id="0" name=""/>
        <dsp:cNvSpPr/>
      </dsp:nvSpPr>
      <dsp:spPr>
        <a:xfrm>
          <a:off x="6975041" y="2836748"/>
          <a:ext cx="3697065" cy="71575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/>
            <a:t>Misc</a:t>
          </a:r>
          <a:r>
            <a:rPr lang="en-US" sz="4000" kern="1200" dirty="0"/>
            <a:t> 6%</a:t>
          </a:r>
        </a:p>
      </dsp:txBody>
      <dsp:txXfrm>
        <a:off x="7009981" y="2871688"/>
        <a:ext cx="3627185" cy="645878"/>
      </dsp:txXfrm>
    </dsp:sp>
    <dsp:sp modelId="{62AFC6AC-5C3B-4830-83D1-47435BB0DB0E}">
      <dsp:nvSpPr>
        <dsp:cNvPr id="0" name=""/>
        <dsp:cNvSpPr/>
      </dsp:nvSpPr>
      <dsp:spPr>
        <a:xfrm>
          <a:off x="6993634" y="3677696"/>
          <a:ext cx="3688494" cy="7721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Staff 30%</a:t>
          </a:r>
        </a:p>
      </dsp:txBody>
      <dsp:txXfrm>
        <a:off x="7031326" y="3715388"/>
        <a:ext cx="3613110" cy="696731"/>
      </dsp:txXfrm>
    </dsp:sp>
    <dsp:sp modelId="{E0D7E597-E4D0-47E0-864C-7FF4778439AA}">
      <dsp:nvSpPr>
        <dsp:cNvPr id="0" name=""/>
        <dsp:cNvSpPr/>
      </dsp:nvSpPr>
      <dsp:spPr>
        <a:xfrm>
          <a:off x="6967779" y="4550406"/>
          <a:ext cx="3745009" cy="6728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Seasonal 45%</a:t>
          </a:r>
        </a:p>
      </dsp:txBody>
      <dsp:txXfrm>
        <a:off x="7000625" y="4583252"/>
        <a:ext cx="3679317" cy="60716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47A563-D65F-43E0-B82A-A48F45C402B4}">
      <dsp:nvSpPr>
        <dsp:cNvPr id="0" name=""/>
        <dsp:cNvSpPr/>
      </dsp:nvSpPr>
      <dsp:spPr>
        <a:xfrm>
          <a:off x="2751754" y="1381"/>
          <a:ext cx="1242332" cy="80751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Post</a:t>
          </a:r>
        </a:p>
      </dsp:txBody>
      <dsp:txXfrm>
        <a:off x="2791174" y="40801"/>
        <a:ext cx="1163492" cy="728676"/>
      </dsp:txXfrm>
    </dsp:sp>
    <dsp:sp modelId="{799C921F-B38C-4DA4-99FA-CA9B7BB33563}">
      <dsp:nvSpPr>
        <dsp:cNvPr id="0" name=""/>
        <dsp:cNvSpPr/>
      </dsp:nvSpPr>
      <dsp:spPr>
        <a:xfrm>
          <a:off x="1443168" y="404818"/>
          <a:ext cx="3808406" cy="3808406"/>
        </a:xfrm>
        <a:custGeom>
          <a:avLst/>
          <a:gdLst/>
          <a:ahLst/>
          <a:cxnLst/>
          <a:rect l="0" t="0" r="0" b="0"/>
          <a:pathLst>
            <a:path>
              <a:moveTo>
                <a:pt x="2701957" y="175163"/>
              </a:moveTo>
              <a:arcTo wR="1904203" hR="1904203" stAng="17686075" swAng="896032"/>
            </a:path>
          </a:pathLst>
        </a:custGeom>
        <a:noFill/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CAFDA7-C302-4F73-AC9C-DBBC55B1CB1D}">
      <dsp:nvSpPr>
        <dsp:cNvPr id="0" name=""/>
        <dsp:cNvSpPr/>
      </dsp:nvSpPr>
      <dsp:spPr>
        <a:xfrm>
          <a:off x="4375682" y="953545"/>
          <a:ext cx="1242332" cy="807516"/>
        </a:xfrm>
        <a:prstGeom prst="roundRect">
          <a:avLst/>
        </a:prstGeom>
        <a:gradFill rotWithShape="0">
          <a:gsLst>
            <a:gs pos="0">
              <a:schemeClr val="accent2">
                <a:hueOff val="-264675"/>
                <a:satOff val="298"/>
                <a:lumOff val="706"/>
                <a:alphaOff val="0"/>
              </a:schemeClr>
            </a:gs>
            <a:gs pos="90000">
              <a:schemeClr val="accent2">
                <a:hueOff val="-264675"/>
                <a:satOff val="298"/>
                <a:lumOff val="706"/>
                <a:alphaOff val="0"/>
                <a:shade val="100000"/>
                <a:satMod val="105000"/>
              </a:schemeClr>
            </a:gs>
            <a:gs pos="100000">
              <a:schemeClr val="accent2">
                <a:hueOff val="-264675"/>
                <a:satOff val="298"/>
                <a:lumOff val="706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-264675"/>
              <a:satOff val="298"/>
              <a:lumOff val="706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Prep</a:t>
          </a:r>
        </a:p>
      </dsp:txBody>
      <dsp:txXfrm>
        <a:off x="4415102" y="992965"/>
        <a:ext cx="1163492" cy="728676"/>
      </dsp:txXfrm>
    </dsp:sp>
    <dsp:sp modelId="{3FE4A627-4022-4254-94C3-D7E2A108956C}">
      <dsp:nvSpPr>
        <dsp:cNvPr id="0" name=""/>
        <dsp:cNvSpPr/>
      </dsp:nvSpPr>
      <dsp:spPr>
        <a:xfrm>
          <a:off x="1443557" y="405202"/>
          <a:ext cx="3808406" cy="3808406"/>
        </a:xfrm>
        <a:custGeom>
          <a:avLst/>
          <a:gdLst/>
          <a:ahLst/>
          <a:cxnLst/>
          <a:rect l="0" t="0" r="0" b="0"/>
          <a:pathLst>
            <a:path>
              <a:moveTo>
                <a:pt x="3778684" y="1569075"/>
              </a:moveTo>
              <a:arcTo wR="1904203" hR="1904203" stAng="20991811" swAng="1216378"/>
            </a:path>
          </a:pathLst>
        </a:custGeom>
        <a:noFill/>
        <a:ln w="10000" cap="flat" cmpd="sng" algn="ctr">
          <a:solidFill>
            <a:schemeClr val="accent2">
              <a:hueOff val="-264675"/>
              <a:satOff val="298"/>
              <a:lumOff val="70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9B7DDE-5BA6-43E8-9B57-0CEDF3301471}">
      <dsp:nvSpPr>
        <dsp:cNvPr id="0" name=""/>
        <dsp:cNvSpPr/>
      </dsp:nvSpPr>
      <dsp:spPr>
        <a:xfrm>
          <a:off x="4375682" y="2857748"/>
          <a:ext cx="1242332" cy="807516"/>
        </a:xfrm>
        <a:prstGeom prst="roundRect">
          <a:avLst/>
        </a:prstGeom>
        <a:gradFill rotWithShape="0">
          <a:gsLst>
            <a:gs pos="0">
              <a:schemeClr val="accent2">
                <a:hueOff val="-529349"/>
                <a:satOff val="597"/>
                <a:lumOff val="1412"/>
                <a:alphaOff val="0"/>
              </a:schemeClr>
            </a:gs>
            <a:gs pos="90000">
              <a:schemeClr val="accent2">
                <a:hueOff val="-529349"/>
                <a:satOff val="597"/>
                <a:lumOff val="1412"/>
                <a:alphaOff val="0"/>
                <a:shade val="100000"/>
                <a:satMod val="105000"/>
              </a:schemeClr>
            </a:gs>
            <a:gs pos="100000">
              <a:schemeClr val="accent2">
                <a:hueOff val="-529349"/>
                <a:satOff val="597"/>
                <a:lumOff val="1412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-529349"/>
              <a:satOff val="597"/>
              <a:lumOff val="1412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 &amp; D</a:t>
          </a:r>
        </a:p>
      </dsp:txBody>
      <dsp:txXfrm>
        <a:off x="4415102" y="2897168"/>
        <a:ext cx="1163492" cy="728676"/>
      </dsp:txXfrm>
    </dsp:sp>
    <dsp:sp modelId="{91473BE7-1512-461A-B066-442C0159607C}">
      <dsp:nvSpPr>
        <dsp:cNvPr id="0" name=""/>
        <dsp:cNvSpPr/>
      </dsp:nvSpPr>
      <dsp:spPr>
        <a:xfrm>
          <a:off x="1443557" y="405202"/>
          <a:ext cx="3808406" cy="3808406"/>
        </a:xfrm>
        <a:custGeom>
          <a:avLst/>
          <a:gdLst/>
          <a:ahLst/>
          <a:cxnLst/>
          <a:rect l="0" t="0" r="0" b="0"/>
          <a:pathLst>
            <a:path>
              <a:moveTo>
                <a:pt x="3116180" y="3372910"/>
              </a:moveTo>
              <a:arcTo wR="1904203" hR="1904203" stAng="3028233" swAng="925251"/>
            </a:path>
          </a:pathLst>
        </a:custGeom>
        <a:noFill/>
        <a:ln w="10000" cap="flat" cmpd="sng" algn="ctr">
          <a:solidFill>
            <a:schemeClr val="accent2">
              <a:hueOff val="-529349"/>
              <a:satOff val="597"/>
              <a:lumOff val="141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C866-85BA-4B1A-8ADE-010BF67121E5}">
      <dsp:nvSpPr>
        <dsp:cNvPr id="0" name=""/>
        <dsp:cNvSpPr/>
      </dsp:nvSpPr>
      <dsp:spPr>
        <a:xfrm>
          <a:off x="2726594" y="3809850"/>
          <a:ext cx="1242332" cy="807516"/>
        </a:xfrm>
        <a:prstGeom prst="roundRect">
          <a:avLst/>
        </a:prstGeom>
        <a:gradFill rotWithShape="0">
          <a:gsLst>
            <a:gs pos="0">
              <a:schemeClr val="accent2">
                <a:hueOff val="-794024"/>
                <a:satOff val="895"/>
                <a:lumOff val="2118"/>
                <a:alphaOff val="0"/>
              </a:schemeClr>
            </a:gs>
            <a:gs pos="90000">
              <a:schemeClr val="accent2">
                <a:hueOff val="-794024"/>
                <a:satOff val="895"/>
                <a:lumOff val="2118"/>
                <a:alphaOff val="0"/>
                <a:shade val="100000"/>
                <a:satMod val="105000"/>
              </a:schemeClr>
            </a:gs>
            <a:gs pos="100000">
              <a:schemeClr val="accent2">
                <a:hueOff val="-794024"/>
                <a:satOff val="895"/>
                <a:lumOff val="2118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-794024"/>
              <a:satOff val="895"/>
              <a:lumOff val="2118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Recruitment</a:t>
          </a:r>
        </a:p>
      </dsp:txBody>
      <dsp:txXfrm>
        <a:off x="2766014" y="3849270"/>
        <a:ext cx="1163492" cy="728676"/>
      </dsp:txXfrm>
    </dsp:sp>
    <dsp:sp modelId="{74203F29-54CE-43A7-B78A-23C4C88CAC80}">
      <dsp:nvSpPr>
        <dsp:cNvPr id="0" name=""/>
        <dsp:cNvSpPr/>
      </dsp:nvSpPr>
      <dsp:spPr>
        <a:xfrm>
          <a:off x="1443557" y="405202"/>
          <a:ext cx="3808406" cy="3808406"/>
        </a:xfrm>
        <a:custGeom>
          <a:avLst/>
          <a:gdLst/>
          <a:ahLst/>
          <a:cxnLst/>
          <a:rect l="0" t="0" r="0" b="0"/>
          <a:pathLst>
            <a:path>
              <a:moveTo>
                <a:pt x="1126398" y="3642308"/>
              </a:moveTo>
              <a:arcTo wR="1904203" hR="1904203" stAng="6846515" swAng="925251"/>
            </a:path>
          </a:pathLst>
        </a:custGeom>
        <a:noFill/>
        <a:ln w="10000" cap="flat" cmpd="sng" algn="ctr">
          <a:solidFill>
            <a:schemeClr val="accent2">
              <a:hueOff val="-794024"/>
              <a:satOff val="895"/>
              <a:lumOff val="211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B13B96-5FFF-45D2-AD94-7F5E94E76322}">
      <dsp:nvSpPr>
        <dsp:cNvPr id="0" name=""/>
        <dsp:cNvSpPr/>
      </dsp:nvSpPr>
      <dsp:spPr>
        <a:xfrm>
          <a:off x="1077505" y="2857748"/>
          <a:ext cx="1242332" cy="807516"/>
        </a:xfrm>
        <a:prstGeom prst="roundRect">
          <a:avLst/>
        </a:prstGeom>
        <a:gradFill rotWithShape="0">
          <a:gsLst>
            <a:gs pos="0">
              <a:schemeClr val="accent2">
                <a:hueOff val="-1058698"/>
                <a:satOff val="1194"/>
                <a:lumOff val="2824"/>
                <a:alphaOff val="0"/>
              </a:schemeClr>
            </a:gs>
            <a:gs pos="90000">
              <a:schemeClr val="accent2">
                <a:hueOff val="-1058698"/>
                <a:satOff val="1194"/>
                <a:lumOff val="2824"/>
                <a:alphaOff val="0"/>
                <a:shade val="100000"/>
                <a:satMod val="105000"/>
              </a:schemeClr>
            </a:gs>
            <a:gs pos="100000">
              <a:schemeClr val="accent2">
                <a:hueOff val="-1058698"/>
                <a:satOff val="1194"/>
                <a:lumOff val="2824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-1058698"/>
              <a:satOff val="1194"/>
              <a:lumOff val="2824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Marketing</a:t>
          </a:r>
        </a:p>
      </dsp:txBody>
      <dsp:txXfrm>
        <a:off x="1116925" y="2897168"/>
        <a:ext cx="1163492" cy="728676"/>
      </dsp:txXfrm>
    </dsp:sp>
    <dsp:sp modelId="{7CBB44C9-112D-4EC1-9D68-F935759E6DC8}">
      <dsp:nvSpPr>
        <dsp:cNvPr id="0" name=""/>
        <dsp:cNvSpPr/>
      </dsp:nvSpPr>
      <dsp:spPr>
        <a:xfrm>
          <a:off x="1443557" y="405202"/>
          <a:ext cx="3808406" cy="3808406"/>
        </a:xfrm>
        <a:custGeom>
          <a:avLst/>
          <a:gdLst/>
          <a:ahLst/>
          <a:cxnLst/>
          <a:rect l="0" t="0" r="0" b="0"/>
          <a:pathLst>
            <a:path>
              <a:moveTo>
                <a:pt x="29722" y="2239330"/>
              </a:moveTo>
              <a:arcTo wR="1904203" hR="1904203" stAng="10191811" swAng="1216378"/>
            </a:path>
          </a:pathLst>
        </a:custGeom>
        <a:noFill/>
        <a:ln w="10000" cap="flat" cmpd="sng" algn="ctr">
          <a:solidFill>
            <a:schemeClr val="accent2">
              <a:hueOff val="-1058698"/>
              <a:satOff val="1194"/>
              <a:lumOff val="282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00243A-61CF-42E3-BFF8-1E1751CCEEE0}">
      <dsp:nvSpPr>
        <dsp:cNvPr id="0" name=""/>
        <dsp:cNvSpPr/>
      </dsp:nvSpPr>
      <dsp:spPr>
        <a:xfrm>
          <a:off x="1077505" y="953545"/>
          <a:ext cx="1242332" cy="807516"/>
        </a:xfrm>
        <a:prstGeom prst="roundRect">
          <a:avLst/>
        </a:prstGeom>
        <a:gradFill rotWithShape="0">
          <a:gsLst>
            <a:gs pos="0">
              <a:schemeClr val="accent2">
                <a:hueOff val="-1323373"/>
                <a:satOff val="1492"/>
                <a:lumOff val="3530"/>
                <a:alphaOff val="0"/>
              </a:schemeClr>
            </a:gs>
            <a:gs pos="90000">
              <a:schemeClr val="accent2">
                <a:hueOff val="-1323373"/>
                <a:satOff val="1492"/>
                <a:lumOff val="3530"/>
                <a:alphaOff val="0"/>
                <a:shade val="100000"/>
                <a:satMod val="105000"/>
              </a:schemeClr>
            </a:gs>
            <a:gs pos="100000">
              <a:schemeClr val="accent2">
                <a:hueOff val="-1323373"/>
                <a:satOff val="1492"/>
                <a:lumOff val="353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-1323373"/>
              <a:satOff val="1492"/>
              <a:lumOff val="353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Delivery</a:t>
          </a:r>
        </a:p>
      </dsp:txBody>
      <dsp:txXfrm>
        <a:off x="1116925" y="992965"/>
        <a:ext cx="1163492" cy="728676"/>
      </dsp:txXfrm>
    </dsp:sp>
    <dsp:sp modelId="{16D3AE81-D62F-4884-806C-1300981C006B}">
      <dsp:nvSpPr>
        <dsp:cNvPr id="0" name=""/>
        <dsp:cNvSpPr/>
      </dsp:nvSpPr>
      <dsp:spPr>
        <a:xfrm>
          <a:off x="1443923" y="404840"/>
          <a:ext cx="3808406" cy="3808406"/>
        </a:xfrm>
        <a:custGeom>
          <a:avLst/>
          <a:gdLst/>
          <a:ahLst/>
          <a:cxnLst/>
          <a:rect l="0" t="0" r="0" b="0"/>
          <a:pathLst>
            <a:path>
              <a:moveTo>
                <a:pt x="695843" y="432518"/>
              </a:moveTo>
              <a:arcTo wR="1904203" hR="1904203" stAng="13836693" swAng="954647"/>
            </a:path>
          </a:pathLst>
        </a:custGeom>
        <a:noFill/>
        <a:ln w="10000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46BD6-01D8-4B11-8567-C1531ED86B71}">
      <dsp:nvSpPr>
        <dsp:cNvPr id="0" name=""/>
        <dsp:cNvSpPr/>
      </dsp:nvSpPr>
      <dsp:spPr>
        <a:xfrm>
          <a:off x="682281" y="0"/>
          <a:ext cx="5747635" cy="57476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Instructor network</a:t>
          </a:r>
        </a:p>
      </dsp:txBody>
      <dsp:txXfrm>
        <a:off x="2478417" y="287381"/>
        <a:ext cx="2155363" cy="574763"/>
      </dsp:txXfrm>
    </dsp:sp>
    <dsp:sp modelId="{5C358075-0F1D-49FF-9DF3-F682012E0105}">
      <dsp:nvSpPr>
        <dsp:cNvPr id="0" name=""/>
        <dsp:cNvSpPr/>
      </dsp:nvSpPr>
      <dsp:spPr>
        <a:xfrm>
          <a:off x="1113353" y="862145"/>
          <a:ext cx="4885490" cy="48854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Faculty</a:t>
          </a:r>
        </a:p>
      </dsp:txBody>
      <dsp:txXfrm>
        <a:off x="2502665" y="1143061"/>
        <a:ext cx="2106867" cy="561831"/>
      </dsp:txXfrm>
    </dsp:sp>
    <dsp:sp modelId="{E38DE799-ACD9-4806-8F55-76D4BE378FA1}">
      <dsp:nvSpPr>
        <dsp:cNvPr id="0" name=""/>
        <dsp:cNvSpPr/>
      </dsp:nvSpPr>
      <dsp:spPr>
        <a:xfrm>
          <a:off x="1544426" y="1724290"/>
          <a:ext cx="4023345" cy="40233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Public schools</a:t>
          </a:r>
        </a:p>
      </dsp:txBody>
      <dsp:txXfrm>
        <a:off x="2515058" y="2001901"/>
        <a:ext cx="2082081" cy="555221"/>
      </dsp:txXfrm>
    </dsp:sp>
    <dsp:sp modelId="{F620CBC1-A5A0-440D-B460-61085D8722FA}">
      <dsp:nvSpPr>
        <dsp:cNvPr id="0" name=""/>
        <dsp:cNvSpPr/>
      </dsp:nvSpPr>
      <dsp:spPr>
        <a:xfrm>
          <a:off x="1975499" y="2586436"/>
          <a:ext cx="3161199" cy="31611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Student clubs</a:t>
          </a:r>
        </a:p>
      </dsp:txBody>
      <dsp:txXfrm>
        <a:off x="2702575" y="2870944"/>
        <a:ext cx="1707047" cy="569015"/>
      </dsp:txXfrm>
    </dsp:sp>
    <dsp:sp modelId="{3538BCFF-1A75-4109-A3FF-2EF9C58422AD}">
      <dsp:nvSpPr>
        <dsp:cNvPr id="0" name=""/>
        <dsp:cNvSpPr/>
      </dsp:nvSpPr>
      <dsp:spPr>
        <a:xfrm>
          <a:off x="2406571" y="3448581"/>
          <a:ext cx="2299054" cy="22990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College’s job site</a:t>
          </a:r>
        </a:p>
      </dsp:txBody>
      <dsp:txXfrm>
        <a:off x="2808906" y="3735963"/>
        <a:ext cx="1494385" cy="574763"/>
      </dsp:txXfrm>
    </dsp:sp>
    <dsp:sp modelId="{B002A93C-51B7-4DB7-B6FA-0C360006CDFB}">
      <dsp:nvSpPr>
        <dsp:cNvPr id="0" name=""/>
        <dsp:cNvSpPr/>
      </dsp:nvSpPr>
      <dsp:spPr>
        <a:xfrm>
          <a:off x="2837644" y="4310727"/>
          <a:ext cx="1436908" cy="14369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Job fairs</a:t>
          </a:r>
        </a:p>
      </dsp:txBody>
      <dsp:txXfrm>
        <a:off x="3048074" y="4669954"/>
        <a:ext cx="1016048" cy="7184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6251FB-D42E-4222-8BA5-57F2DD5416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F021DD-433E-4D3E-9622-E1D7AB9883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A9B1F-B5A1-48FB-9E25-D3F0B8E6A43E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CB5E7-A84B-4FA3-92E3-CB5F5B3940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Author, Jackie Lorenz, Director of Community Education Diablo Valley College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873D0F-548C-4564-BEAE-52A2A85C10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77285-62C9-4377-8349-C3677E18B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1655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E7D3C-D325-4086-8676-A3E62389D193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Author, Jackie Lorenz, Director of Community Education Diablo Valley College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30F76-337E-49D6-AE79-93541E3F5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5109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This talk will walk you through my CE team’s one-year of preparing and delivering our 6-week summer youth program.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Throughout the talk, I will be opening up for you to share your own practices with the audience.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20E63-6732-4232-A6CD-27D2325D60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2767653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DEBRIEF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September/early October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Conduct a debrief with key members of team (core office team, seasonal leads, one or two instructors).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No more than 5 participants in debrief. – 1 </a:t>
            </a:r>
            <a:r>
              <a:rPr lang="en-US" dirty="0" err="1"/>
              <a:t>hr</a:t>
            </a:r>
            <a:endParaRPr lang="en-US" dirty="0"/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Share survey results – highlight</a:t>
            </a:r>
            <a:r>
              <a:rPr lang="en-US" baseline="0" dirty="0"/>
              <a:t> only what received the highest and lowest marks</a:t>
            </a:r>
            <a:endParaRPr lang="en-US" dirty="0"/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What went well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What did not go well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Action items to get improvements developed and in place by determined deadlines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Assign action items to team players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If applicable, conduct debrief with key campus staff (police services, etc.) – 30 min</a:t>
            </a: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3FDC9-C7EF-4A72-A78E-AA1EE58B621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3802843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 dirty="0">
                <a:highlight>
                  <a:srgbClr val="FFFF00"/>
                </a:highlight>
              </a:rPr>
              <a:t>NO NEED TO PUT THESE OFF UNTIL WHEN THEY’RE NEEDED!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Update procedures manual, policies/procedures, etc. based on all info gathered from debriefs, surveys, etc.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Update parent packets, release forms, instructor packets, FAQs,</a:t>
            </a:r>
            <a:r>
              <a:rPr lang="en-US" baseline="0" dirty="0"/>
              <a:t> web pages, course descriptions, etc.</a:t>
            </a:r>
          </a:p>
          <a:p>
            <a:pPr lvl="0">
              <a:lnSpc>
                <a:spcPct val="300000"/>
              </a:lnSpc>
            </a:pPr>
            <a:r>
              <a:rPr lang="en-US" b="1" baseline="0" dirty="0"/>
              <a:t>MEETINGS</a:t>
            </a:r>
          </a:p>
          <a:p>
            <a:pPr marL="171450" lvl="0" indent="-1714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baseline="0" dirty="0"/>
              <a:t>Meet 1 hour each month to lay the groundwork for successful program delivery </a:t>
            </a:r>
            <a:endParaRPr lang="en-US" dirty="0"/>
          </a:p>
          <a:p>
            <a:pPr marL="171450" lvl="0" indent="-1714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dirty="0"/>
              <a:t>Starting 2 months out, have weekly meetings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C26A-9893-4989-9FCA-DB50C89A846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4077435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Our fiscal year is from November – October</a:t>
            </a:r>
            <a:br>
              <a:rPr lang="en-US" sz="1200" dirty="0"/>
            </a:br>
            <a:r>
              <a:rPr lang="en-US" sz="1200" b="1" dirty="0">
                <a:highlight>
                  <a:srgbClr val="FFFF00"/>
                </a:highlight>
              </a:rPr>
              <a:t>If your fiscal year isn’t this, you must make it this.  THIS IS THE REAL REPRESENTATION OF YOUR PROGRAM’S DATA.</a:t>
            </a:r>
            <a:r>
              <a:rPr lang="en-US" sz="1200" dirty="0"/>
              <a:t>  </a:t>
            </a:r>
          </a:p>
          <a:p>
            <a:endParaRPr lang="en-US" sz="1200" dirty="0"/>
          </a:p>
          <a:p>
            <a:r>
              <a:rPr lang="en-US" sz="1200" dirty="0"/>
              <a:t>Reconciliation of previous year occurs in October with accounting representative at college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Final revenue and costs determined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Operating budget determined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Funds to invest in program determined</a:t>
            </a:r>
          </a:p>
          <a:p>
            <a:endParaRPr lang="en-US" sz="1200" dirty="0"/>
          </a:p>
          <a:p>
            <a:r>
              <a:rPr lang="en-US" sz="1200" dirty="0"/>
              <a:t>Now you know your operating budget AND YOU CAN START R&amp;D!!!!!!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42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CE programs are revenue-generators for their college.  </a:t>
            </a:r>
            <a:r>
              <a:rPr lang="en-US" b="1" dirty="0">
                <a:highlight>
                  <a:srgbClr val="FFFF00"/>
                </a:highlight>
              </a:rPr>
              <a:t>YOU NEED TO GET THAT MESSAGING OUT!</a:t>
            </a:r>
          </a:p>
          <a:p>
            <a:endParaRPr lang="en-US" dirty="0"/>
          </a:p>
          <a:p>
            <a:r>
              <a:rPr lang="en-US" dirty="0"/>
              <a:t>For us, we provide the college with 40% of our NET.  </a:t>
            </a:r>
          </a:p>
          <a:p>
            <a:endParaRPr lang="en-US" dirty="0"/>
          </a:p>
          <a:p>
            <a:r>
              <a:rPr lang="en-US" dirty="0"/>
              <a:t>Scholarships $2500 (18 students)</a:t>
            </a:r>
          </a:p>
          <a:p>
            <a:pPr lvl="3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740E3-92C6-4EFC-B740-49AA64420AC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2578780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Build on success maybe level 2 or more offerings?</a:t>
            </a:r>
          </a:p>
          <a:p>
            <a:endParaRPr lang="en-US" dirty="0"/>
          </a:p>
          <a:p>
            <a:r>
              <a:rPr lang="en-US" dirty="0"/>
              <a:t>RELEASE the dogs!</a:t>
            </a:r>
          </a:p>
          <a:p>
            <a:endParaRPr lang="en-US" dirty="0"/>
          </a:p>
          <a:p>
            <a:r>
              <a:rPr lang="en-US" dirty="0"/>
              <a:t>Hard data is indisputable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0B4EC-DF71-4421-B0FF-7D259E4D839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1066587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Read campus paper, local papers, search camps across the nation, search for trends in STEM and the arts, read magazines local and national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Read your college’s catalog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Instagram and YouTube are fun and easy ways to learn about new tech that can be helpful in planning classes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Know your campus and classrooms (TV broadcasting)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Be curious, enjoy learning about different things, have a passion for what’s new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Attend department and faculty meetings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Research on-campus student clubs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Sign up for community e-newsletters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EF1C9-B3D2-415A-B40C-09DC5993F5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3530700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a campus newspaper? Have a journalism camp!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DC595-EC8F-40C1-905A-842EAA32ED8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3766634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Taking all the data we collected from surveys, debriefs, data-mining and analyzing:</a:t>
            </a:r>
          </a:p>
          <a:p>
            <a:r>
              <a:rPr lang="en-US" dirty="0"/>
              <a:t>Finalize class offerings:</a:t>
            </a:r>
          </a:p>
          <a:p>
            <a:r>
              <a:rPr lang="en-US" dirty="0"/>
              <a:t>	Did we build on success?</a:t>
            </a:r>
          </a:p>
          <a:p>
            <a:r>
              <a:rPr lang="en-US" dirty="0"/>
              <a:t>	Drop the dogs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21A6B-DD77-49F5-A1D3-F33BB9E0926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351811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sure you are in the loop on construction projects that may impact your programming</a:t>
            </a:r>
          </a:p>
          <a:p>
            <a:endParaRPr lang="en-US" dirty="0"/>
          </a:p>
          <a:p>
            <a:r>
              <a:rPr lang="en-US" dirty="0"/>
              <a:t>SRC example</a:t>
            </a:r>
          </a:p>
          <a:p>
            <a:r>
              <a:rPr lang="en-US" dirty="0"/>
              <a:t>	Loss of 2 classrooms = $10,000 in revenue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814DF-AAC8-4D4E-965C-EE63BF236ED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3774418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I’ve covered so far.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91FA6-CBA0-4189-9F32-14171B2C359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204468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Pleasant Hill, CA – 45 min. NE of SF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College for Kids is under the Community Education department that also contains</a:t>
            </a:r>
          </a:p>
          <a:p>
            <a:r>
              <a:rPr lang="en-US" sz="1400" dirty="0"/>
              <a:t>	Emeritus (Fall and Spring)</a:t>
            </a:r>
          </a:p>
          <a:p>
            <a:r>
              <a:rPr lang="en-US" sz="1400" dirty="0"/>
              <a:t>	Adults and Families (Fall and Spring)</a:t>
            </a:r>
          </a:p>
          <a:p>
            <a:r>
              <a:rPr lang="en-US" sz="1400" dirty="0"/>
              <a:t>	Other non-summer youth programs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A7CEB-F4BA-4854-AB8A-54286D17545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4058834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BEST RESPONSE RATE – already familiar with campus, program, and vetted by instructors you trust</a:t>
            </a:r>
          </a:p>
          <a:p>
            <a:r>
              <a:rPr lang="en-US" dirty="0"/>
              <a:t>Instructor network</a:t>
            </a:r>
          </a:p>
          <a:p>
            <a:r>
              <a:rPr lang="en-US" dirty="0"/>
              <a:t>Public schools</a:t>
            </a:r>
          </a:p>
          <a:p>
            <a:r>
              <a:rPr lang="en-US" dirty="0"/>
              <a:t>Faculty</a:t>
            </a:r>
          </a:p>
          <a:p>
            <a:r>
              <a:rPr lang="en-US" dirty="0"/>
              <a:t>Talented students</a:t>
            </a:r>
          </a:p>
          <a:p>
            <a:r>
              <a:rPr lang="en-US" dirty="0"/>
              <a:t>Student clubs</a:t>
            </a:r>
          </a:p>
          <a:p>
            <a:endParaRPr lang="en-US" dirty="0"/>
          </a:p>
          <a:p>
            <a:r>
              <a:rPr lang="en-US" dirty="0"/>
              <a:t>LOW RESPONSE RATE – Job fairs do not really satisfy any of the above.  I’m happy to have a presence at very targeted job fairs every two years.  Stick to nearby universities that host job fairs specifically for teachers, if possible.  Also, if there is a recreation program at a university with a job fair, attend that as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2CB83-20D3-4CC9-BE23-664E449B1FA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3618792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GETTING THE WORD OUT</a:t>
            </a:r>
          </a:p>
          <a:p>
            <a:endParaRPr lang="en-US" dirty="0"/>
          </a:p>
          <a:p>
            <a:r>
              <a:rPr lang="en-US" dirty="0"/>
              <a:t>January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Email families registration dates and summer dates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February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Email summer brochure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March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Mail printed brochure</a:t>
            </a:r>
          </a:p>
          <a:p>
            <a:pPr marL="0" indent="0">
              <a:buFontTx/>
              <a:buNone/>
            </a:pPr>
            <a:r>
              <a:rPr lang="en-US" dirty="0"/>
              <a:t>April – May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Email families once or twice a month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24ACF-55CC-44A4-8CA3-F1E0504C750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2311871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have support from college’s marketing department?</a:t>
            </a:r>
          </a:p>
          <a:p>
            <a:endParaRPr lang="en-US" dirty="0"/>
          </a:p>
          <a:p>
            <a:r>
              <a:rPr lang="en-US" dirty="0"/>
              <a:t>Don’t have a graphic designer?</a:t>
            </a:r>
          </a:p>
          <a:p>
            <a:endParaRPr lang="en-US" dirty="0"/>
          </a:p>
          <a:p>
            <a:r>
              <a:rPr lang="en-US" dirty="0"/>
              <a:t>Use Canva.com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6F5E7-A6C5-4074-9C0F-E98FC9923F9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2261838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DE92C-4F41-48B9-9AEF-3DF09FBBCA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39973730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Scholarship recipients notified</a:t>
            </a:r>
          </a:p>
          <a:p>
            <a:r>
              <a:rPr lang="en-US" dirty="0"/>
              <a:t>Registration opens in April</a:t>
            </a:r>
          </a:p>
          <a:p>
            <a:r>
              <a:rPr lang="en-US" dirty="0"/>
              <a:t>Family orientations</a:t>
            </a:r>
          </a:p>
          <a:p>
            <a:r>
              <a:rPr lang="en-US" dirty="0"/>
              <a:t>Instructor orientations</a:t>
            </a:r>
          </a:p>
          <a:p>
            <a:r>
              <a:rPr lang="en-US" dirty="0"/>
              <a:t>Basecamp</a:t>
            </a:r>
          </a:p>
          <a:p>
            <a:r>
              <a:rPr lang="en-US" dirty="0"/>
              <a:t>Emails to families with important info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805F0-265A-4C00-8648-170A1B867E5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2606180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Email families a reminder of registration date</a:t>
            </a:r>
          </a:p>
          <a:p>
            <a:r>
              <a:rPr lang="en-US" dirty="0"/>
              <a:t>	staff will be inundated with phone messages and calls</a:t>
            </a:r>
          </a:p>
          <a:p>
            <a:r>
              <a:rPr lang="en-US" dirty="0"/>
              <a:t>	our online registration system will be overloaded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964B3-ECC2-4620-93A6-796B9AC7E70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24187927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Email families a reminder of registration date</a:t>
            </a:r>
          </a:p>
          <a:p>
            <a:r>
              <a:rPr lang="en-US" dirty="0"/>
              <a:t>	staff will be inundated with phone messages and calls</a:t>
            </a:r>
          </a:p>
          <a:p>
            <a:r>
              <a:rPr lang="en-US" dirty="0"/>
              <a:t>	our online registration system will be overloaded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964B3-ECC2-4620-93A6-796B9AC7E70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40623457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Getting important info out to families week of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7A98C-9604-485C-8A91-71328627F29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38717007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5A91C-E247-4EC8-B200-EE8118A8815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25762481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29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9070F-3A55-417C-87AB-47CAB14669B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3072309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Our schedule allows students to take: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3 different subjects in 3 </a:t>
            </a:r>
            <a:r>
              <a:rPr lang="en-US" sz="1600" dirty="0" err="1"/>
              <a:t>wks</a:t>
            </a:r>
            <a:r>
              <a:rPr lang="en-US" sz="1600" dirty="0"/>
              <a:t> or 6 different subjects in 6 </a:t>
            </a:r>
            <a:r>
              <a:rPr lang="en-US" sz="1600" dirty="0" err="1"/>
              <a:t>wks</a:t>
            </a:r>
            <a:endParaRPr lang="en-US" sz="1600" dirty="0"/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Gives kids more opportunities to explore different topics over the summer at one location</a:t>
            </a:r>
          </a:p>
          <a:p>
            <a:pPr marL="228600" lvl="1"/>
            <a:endParaRPr lang="en-US" sz="1600" dirty="0"/>
          </a:p>
          <a:p>
            <a:r>
              <a:rPr lang="en-US" sz="1600" dirty="0"/>
              <a:t>Parents want to expose their kids to extracurricular activities that can help their child find an interest that may develop into a career choice</a:t>
            </a:r>
          </a:p>
          <a:p>
            <a:endParaRPr lang="en-US" sz="1600" dirty="0"/>
          </a:p>
          <a:p>
            <a:r>
              <a:rPr lang="en-US" sz="1600" dirty="0"/>
              <a:t>What better place for kids to develop those career interests than at a college?</a:t>
            </a:r>
          </a:p>
          <a:p>
            <a:endParaRPr lang="en-US" sz="1600" dirty="0"/>
          </a:p>
          <a:p>
            <a:r>
              <a:rPr lang="en-US" sz="1600" dirty="0"/>
              <a:t>1500 non-duplicated; 2141 duplicated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0A189-8B93-4AFE-931D-FF4428EC6D4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22268543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a program-specific campus map to make it easier for your families to find the program highlights.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30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A5837-6623-4A7D-8DD5-8875AF47E1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41601220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 registrants per year</a:t>
            </a:r>
          </a:p>
          <a:p>
            <a:r>
              <a:rPr lang="en-US" dirty="0"/>
              <a:t>Charge $2.50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31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752AF-4F35-4B58-B528-858E7A321CB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19282810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do it all!</a:t>
            </a:r>
          </a:p>
          <a:p>
            <a:endParaRPr lang="en-US" dirty="0"/>
          </a:p>
          <a:p>
            <a:r>
              <a:rPr lang="en-US" dirty="0"/>
              <a:t>HR questions – go to HR</a:t>
            </a:r>
          </a:p>
          <a:p>
            <a:r>
              <a:rPr lang="en-US" dirty="0"/>
              <a:t>Payroll questions – go to Payroll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money we make for the college goes to those services.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32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689DA-5E42-4897-B903-E97884C450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27579000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MANDATORY &amp; PAID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Invite department leads to orientation</a:t>
            </a:r>
          </a:p>
          <a:p>
            <a:r>
              <a:rPr lang="en-US" dirty="0"/>
              <a:t>Police Services</a:t>
            </a:r>
          </a:p>
          <a:p>
            <a:r>
              <a:rPr lang="en-US" dirty="0"/>
              <a:t>IT</a:t>
            </a:r>
          </a:p>
          <a:p>
            <a:r>
              <a:rPr lang="en-US" dirty="0"/>
              <a:t>Payroll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33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67AAD-4368-4FEB-93DB-0A34C374682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34571563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 walk around campus</a:t>
            </a:r>
          </a:p>
          <a:p>
            <a:r>
              <a:rPr lang="en-US" dirty="0"/>
              <a:t>Have signage ready for posting</a:t>
            </a:r>
          </a:p>
          <a:p>
            <a:r>
              <a:rPr lang="en-US" dirty="0"/>
              <a:t>Have copies of maps, classroom info, parking passes ready</a:t>
            </a:r>
          </a:p>
          <a:p>
            <a:r>
              <a:rPr lang="en-US" dirty="0"/>
              <a:t>Email campus notice of summer program start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34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2C9AB-29C8-4D22-AD98-28F8598DF8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34705873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35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12768-7633-46CD-9F1F-4ADCF3DBCE6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27214746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a gatekeeper stationed outside office entrance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Redirect, if applicable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Answer quick questions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Only allow instructors and families with urgent and complicated issues into main office for assistance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Designate an instructor liaison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Set up area for instructors to pick up copy requests and basic supplies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36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B9860-0709-4070-996D-12C8ABE1C1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23138146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Override refund policy when necessary</a:t>
            </a:r>
          </a:p>
          <a:p>
            <a:endParaRPr lang="en-US" dirty="0"/>
          </a:p>
          <a:p>
            <a:r>
              <a:rPr lang="en-US" dirty="0"/>
              <a:t>Give override power to staff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37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C59FB-A684-4600-8549-57E8ECE146A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17094432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President requested copies to share with board</a:t>
            </a:r>
          </a:p>
          <a:p>
            <a:endParaRPr lang="en-US" dirty="0"/>
          </a:p>
          <a:p>
            <a:r>
              <a:rPr lang="en-US" dirty="0"/>
              <a:t>Share student work: magazines, pics of their projects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38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C7631-0D78-4E5C-9ABA-52B7A703003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15746295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HOW WE ARE STAFFED OVER THE YEAR (below) AND ALLOCATION OF 3 MAIN OFFICE STAFF HOURS (above)</a:t>
            </a:r>
          </a:p>
          <a:p>
            <a:endParaRPr lang="en-US" b="1" dirty="0"/>
          </a:p>
          <a:p>
            <a:r>
              <a:rPr lang="en-US" dirty="0"/>
              <a:t>August – March</a:t>
            </a:r>
          </a:p>
          <a:p>
            <a:r>
              <a:rPr lang="en-US" dirty="0"/>
              <a:t>	3 part-time employees only</a:t>
            </a:r>
          </a:p>
          <a:p>
            <a:r>
              <a:rPr lang="en-US" dirty="0"/>
              <a:t>April - May</a:t>
            </a:r>
          </a:p>
          <a:p>
            <a:r>
              <a:rPr lang="en-US" dirty="0"/>
              <a:t>	4 part-time employees</a:t>
            </a:r>
          </a:p>
          <a:p>
            <a:r>
              <a:rPr lang="en-US" dirty="0"/>
              <a:t>	(we add 1 part-time staffer to assist with frontline support, registrations and prep)</a:t>
            </a:r>
          </a:p>
          <a:p>
            <a:r>
              <a:rPr lang="en-US" dirty="0"/>
              <a:t>June – July</a:t>
            </a:r>
          </a:p>
          <a:p>
            <a:r>
              <a:rPr lang="en-US" dirty="0"/>
              <a:t>	4 part-time office staff</a:t>
            </a:r>
          </a:p>
          <a:p>
            <a:r>
              <a:rPr lang="en-US" dirty="0"/>
              <a:t>	50 instructors</a:t>
            </a:r>
          </a:p>
          <a:p>
            <a:r>
              <a:rPr lang="en-US" dirty="0"/>
              <a:t>	10 aides</a:t>
            </a:r>
          </a:p>
          <a:p>
            <a:r>
              <a:rPr lang="en-US" dirty="0"/>
              <a:t>	1 off-campus coordinator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39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491CB-CE2B-4EC3-87D5-6C4A0BE9AA7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1881589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917950"/>
          </a:xfrm>
        </p:spPr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Should be THE messaging when promoting your program across campus.</a:t>
            </a:r>
          </a:p>
          <a:p>
            <a:endParaRPr lang="en-US" b="1" dirty="0">
              <a:highlight>
                <a:srgbClr val="FFFF00"/>
              </a:highlight>
            </a:endParaRPr>
          </a:p>
          <a:p>
            <a:r>
              <a:rPr lang="en-US" b="1" dirty="0">
                <a:highlight>
                  <a:srgbClr val="FFFF00"/>
                </a:highlight>
              </a:rPr>
              <a:t>WE ARE THE BEST OUTREACH TOOL.  </a:t>
            </a:r>
          </a:p>
          <a:p>
            <a:r>
              <a:rPr lang="en-US" b="1" dirty="0">
                <a:highlight>
                  <a:srgbClr val="FFFF00"/>
                </a:highlight>
              </a:rPr>
              <a:t>WE ARE THE ONLY OUTREACH TOOL THAT MAKES MONEY FOR THE COLLEGE.  YOU’RE WELCOME.</a:t>
            </a:r>
          </a:p>
          <a:p>
            <a:endParaRPr lang="en-US" b="1" dirty="0"/>
          </a:p>
          <a:p>
            <a:r>
              <a:rPr lang="en-US" b="1" dirty="0"/>
              <a:t>Feeder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Brings potential students and parents on 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Parents are the ones who play a major part in their children’s first-choice college selection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Our programs allow youth to explore, at a low cost with short time commitment, many different areas of interest that can lead to making decisions in choosing a major and college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b="1" dirty="0"/>
              <a:t>Outreach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are the college’s best outreach tool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Hands-on experiences in areas that the college has degree programs in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EX:  music production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Develops early relationship with parents who play a large part in college choice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Promotion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Builds word-of-mouth in the community</a:t>
            </a:r>
          </a:p>
          <a:p>
            <a:pPr marL="630238" lvl="2" indent="-173038">
              <a:buFont typeface="Arial" panose="020B0604020202020204" pitchFamily="34" charset="0"/>
              <a:buChar char="•"/>
            </a:pPr>
            <a:r>
              <a:rPr lang="en-US" dirty="0"/>
              <a:t>EX:  College has TV Broadcasting program – families didn’t know we had this program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b="1" dirty="0"/>
              <a:t>Revenue share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Generates revenue that can be used to help college departments with funding their small projects.  </a:t>
            </a:r>
            <a:r>
              <a:rPr lang="en-US" b="1" dirty="0">
                <a:highlight>
                  <a:srgbClr val="FFFF00"/>
                </a:highlight>
              </a:rPr>
              <a:t>MUST LEVERAGE THIS POWER TO RAISE CE PROFILE.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EVERY NEW CLASS OR EVENT YOU PUT TOGETHER SHOULD HAVE A VERY CLEAR LINE TOWARDS THE COLLEGE’S MISSION AND GOALS.  THAT WAY YOUR WORK IS INDISPUTABLE.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96ACD-3520-4E41-A79D-9F20238910C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29125400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isn’t the Instagram source that inspired our </a:t>
            </a:r>
            <a:r>
              <a:rPr lang="en-US" dirty="0" err="1"/>
              <a:t>MakerSpace</a:t>
            </a:r>
            <a:r>
              <a:rPr lang="en-US" dirty="0"/>
              <a:t> camp last summer, but it is a good representation of what our students worked on, which are Rube Goldberg machines.</a:t>
            </a:r>
          </a:p>
          <a:p>
            <a:endParaRPr lang="en-US" dirty="0"/>
          </a:p>
          <a:p>
            <a:r>
              <a:rPr lang="en-US" b="1" dirty="0" err="1"/>
              <a:t>MakerSpace</a:t>
            </a:r>
            <a:r>
              <a:rPr lang="en-US" b="1" dirty="0"/>
              <a:t> Camp</a:t>
            </a:r>
          </a:p>
          <a:p>
            <a:r>
              <a:rPr lang="en-US" dirty="0"/>
              <a:t>SLOs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Engineering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Creative problem-solving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Team work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40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C7E08-8AB8-496C-8FA9-439800352C8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35780303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college program links in your online marketing https://www.dvc.edu/academics/cte-brochures/film-tv-electronic-media-brochure.pdf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41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F1D57-D221-4618-861F-8A376558272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16770557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42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F632A-1958-4EA5-B70A-A4668E93672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2985286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take one whole year to plan for six weeks of programming.</a:t>
            </a:r>
          </a:p>
          <a:p>
            <a:endParaRPr lang="en-US" dirty="0"/>
          </a:p>
          <a:p>
            <a:r>
              <a:rPr lang="en-US" dirty="0"/>
              <a:t>80% of successful delivery during those 6 weeks happens before it even starts.  </a:t>
            </a:r>
          </a:p>
          <a:p>
            <a:r>
              <a:rPr lang="en-US" dirty="0"/>
              <a:t>	Planning</a:t>
            </a:r>
          </a:p>
          <a:p>
            <a:r>
              <a:rPr lang="en-US" dirty="0"/>
              <a:t>	Revising procedures</a:t>
            </a:r>
          </a:p>
          <a:p>
            <a:r>
              <a:rPr lang="en-US" dirty="0"/>
              <a:t>	Analyzing data</a:t>
            </a:r>
          </a:p>
          <a:p>
            <a:r>
              <a:rPr lang="en-US" dirty="0"/>
              <a:t>	Improving communication with families and instructors</a:t>
            </a:r>
          </a:p>
          <a:p>
            <a:pPr lvl="2"/>
            <a:r>
              <a:rPr lang="en-US" dirty="0"/>
              <a:t>Recruiting quality instructors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E0A59-F585-4BA8-8FB9-2B127CC3065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3811759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12-month cycle</a:t>
            </a:r>
          </a:p>
          <a:p>
            <a:endParaRPr lang="en-US" dirty="0"/>
          </a:p>
          <a:p>
            <a:r>
              <a:rPr lang="en-US" dirty="0"/>
              <a:t>It’s our biggest program, it gets the most attention and resources, but we are still able to develop and support our other two programs in the fall and spring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E7725-4785-4D81-B695-146C94B324C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731240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Yay, the camp is over! We don’t have to think about it again for 6 months!</a:t>
            </a:r>
          </a:p>
          <a:p>
            <a:pPr marL="0" marR="0" lvl="0" indent="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WRONG!!</a:t>
            </a:r>
          </a:p>
          <a:p>
            <a:pPr marL="0" marR="0" lvl="0" indent="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It’s tempting to put the youth program that just completed onto the back burner, but it’s important to do a few things while everyone’s memory is still fresh.</a:t>
            </a:r>
          </a:p>
          <a:p>
            <a:pPr marL="0" indent="0">
              <a:lnSpc>
                <a:spcPct val="3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457200" marR="0" lvl="1" indent="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0" dirty="0"/>
          </a:p>
          <a:p>
            <a:pPr marL="171450" lvl="0" indent="-17145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6EBC0-BC7D-4BE7-AD73-A8DFFDAF5D4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1093465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 dirty="0"/>
              <a:t>POST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Inventory supplies &amp; save file in shared drive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Store and purge supplies/equipment</a:t>
            </a:r>
          </a:p>
          <a:p>
            <a:pPr>
              <a:lnSpc>
                <a:spcPct val="150000"/>
              </a:lnSpc>
            </a:pPr>
            <a:r>
              <a:rPr lang="en-US" b="1" dirty="0">
                <a:highlight>
                  <a:srgbClr val="FFFF00"/>
                </a:highlight>
              </a:rPr>
              <a:t>GET HOUSEKEEPING ITEMS OUT OF THE WAY.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Key support staff wrap-up any loose ends (ex:  dropping all students from canceled classes, processing refunds, etc.)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Quick report – 30,000 ft view of the summer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Enrollments up, same, down?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Revenue up, same, down?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Class cancellation rate?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A7417-4C26-4433-99C0-48736C9F796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2449918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SURVEY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Within a month or 2 of program ending,</a:t>
            </a:r>
            <a:r>
              <a:rPr lang="en-US" b="0" baseline="0" dirty="0"/>
              <a:t> s</a:t>
            </a:r>
            <a:r>
              <a:rPr lang="en-US" b="0" dirty="0"/>
              <a:t>urvey</a:t>
            </a:r>
            <a:r>
              <a:rPr lang="en-US" b="0" baseline="0" dirty="0"/>
              <a:t> families, instructors and  staff</a:t>
            </a:r>
          </a:p>
          <a:p>
            <a:pPr marL="628650" marR="0" lvl="1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Short, 10 questions</a:t>
            </a:r>
          </a:p>
          <a:p>
            <a:pPr marL="628650" marR="0" lvl="1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Rating system (1 – 5) and include space for comments</a:t>
            </a:r>
          </a:p>
          <a:p>
            <a:pPr marL="628650" marR="0" lvl="1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Keep it anonymous, but allow for optional follow-up </a:t>
            </a:r>
            <a:r>
              <a:rPr lang="en-US" dirty="0"/>
              <a:t>from the</a:t>
            </a:r>
            <a:r>
              <a:rPr lang="en-US" b="0" baseline="0" dirty="0"/>
              <a:t> staff</a:t>
            </a:r>
          </a:p>
          <a:p>
            <a:pPr marL="628650" marR="0" lvl="1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0F76-337E-49D6-AE79-93541E3F54F5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578B7-6CFA-493A-B6AE-7E6E327F14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</p:spTree>
    <p:extLst>
      <p:ext uri="{BB962C8B-B14F-4D97-AF65-F5344CB8AC3E}">
        <p14:creationId xmlns:p14="http://schemas.microsoft.com/office/powerpoint/2010/main" val="2232194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DAE7E1C-2454-4C29-ABBB-AC4632929CDB}" type="datetime1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Author, Jackie Lorenz, Director of Community Education Diablo Valley College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E6EF432-1592-4BCD-8C23-74FD5CF02A1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341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856B-0FD4-49EB-A54F-0162E51CE4CF}" type="datetime1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EF432-1592-4BCD-8C23-74FD5CF02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03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636DA-C8BB-4D52-8025-A4739ADE1F9F}" type="datetime1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EF432-1592-4BCD-8C23-74FD5CF02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3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20B6D-B530-45D8-8913-D75A169C6F6D}" type="datetime1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EF432-1592-4BCD-8C23-74FD5CF02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7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4E62-CEE3-4839-9E22-1CA1597BD928}" type="datetime1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EF432-1592-4BCD-8C23-74FD5CF02A1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220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3E10-32B2-4047-8E07-0ADE483EC4FE}" type="datetime1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EF432-1592-4BCD-8C23-74FD5CF02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7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3EAD-1CC9-46C0-9BD4-612B382BE6CA}" type="datetime1">
              <a:rPr lang="en-US" smtClean="0"/>
              <a:t>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EF432-1592-4BCD-8C23-74FD5CF02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34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93C7-9C21-4ABA-B3A1-074494CF9805}" type="datetime1">
              <a:rPr lang="en-US" smtClean="0"/>
              <a:t>2/10/2019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EF432-1592-4BCD-8C23-74FD5CF02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0966-3438-46CB-AA9B-E3818440B0A0}" type="datetime1">
              <a:rPr lang="en-US" smtClean="0"/>
              <a:t>2/10/2019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EF432-1592-4BCD-8C23-74FD5CF02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06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D265-5181-41C9-83F6-4DAF098E4D59}" type="datetime1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EF432-1592-4BCD-8C23-74FD5CF02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53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08FFB-94D3-43AE-80DE-3950A879AC46}" type="datetime1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Jackie Lorenz, Director of Community Education Diablo Valley College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EF432-1592-4BCD-8C23-74FD5CF02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00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2CFBFC7-6F8C-4C80-8B2A-43C7A5A55B3A}" type="datetime1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Author, Jackie Lorenz, Director of Community Education Diablo Valley College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E6EF432-1592-4BCD-8C23-74FD5CF02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2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nta.cc/2DsrBDD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nta.cc/2DsrcRD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diablo.cr3.rschooltoday.com/cad_clients/diablo/uploads/files/CFK%20Parent%20Packet%202018.pdf" TargetMode="Externa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diablo.cr3.rschooltoday.com/cad_clients/diablo/uploads/files/Parent%20Orientation%20Powerpoint_2018.pdf" TargetMode="Externa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diablo.cr3.rschooltoday.com/cad_clients/diablo/uploads/15855346295c5df8b67c216_phc-cfk-staff-orientation-powerpoint_2018.pdf" TargetMode="Externa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iablo.cr3.rschooltoday.com/cad_clients/diablo/uploads/files/CFK%20Parent%20Packet%202018.pdf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vc.edu/business/communityed/pdfs/CE1718AnnualReport.pdf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Btq8gPihyo9/?utm_source=ig_web_button_share_sheet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diablo.cr3.rschooltoday.com/cad_clients/diablo/uploads/15855346295c5df8b67c216_phc-cfk-staff-orientation-powerpoint_2018.pdf" TargetMode="External"/><Relationship Id="rId3" Type="http://schemas.openxmlformats.org/officeDocument/2006/relationships/hyperlink" Target="https://www.acacamps.org/" TargetMode="External"/><Relationship Id="rId7" Type="http://schemas.openxmlformats.org/officeDocument/2006/relationships/hyperlink" Target="https://diablo.cr3.rschooltoday.com/cad_clients/diablo/uploads/files/CFK%20Parent%20Packet%202018.pdf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iablo.cr3.rschooltoday.com/public/home" TargetMode="External"/><Relationship Id="rId5" Type="http://schemas.openxmlformats.org/officeDocument/2006/relationships/hyperlink" Target="http://www.contstantcontact.com/" TargetMode="External"/><Relationship Id="rId10" Type="http://schemas.openxmlformats.org/officeDocument/2006/relationships/hyperlink" Target="https://issuu.com/dvcmarketing/docs/coursessp19" TargetMode="External"/><Relationship Id="rId4" Type="http://schemas.openxmlformats.org/officeDocument/2006/relationships/hyperlink" Target="https://www.canva.com/" TargetMode="External"/><Relationship Id="rId9" Type="http://schemas.openxmlformats.org/officeDocument/2006/relationships/hyperlink" Target="https://www.dvc.edu/business/communityed/pdfs/CE1718AnnualReport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conta.cc/2Dwyqo3" TargetMode="External"/><Relationship Id="rId2" Type="http://schemas.openxmlformats.org/officeDocument/2006/relationships/hyperlink" Target="https://conta.cc/2DraHVY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onta.cc/2Dj0qey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0.svg"/><Relationship Id="rId9" Type="http://schemas.microsoft.com/office/2007/relationships/diagramDrawing" Target="../diagrams/drawin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9B1AF8-A94D-4E21-A2A0-7F161E1E8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552E2F-7F31-4CF0-B492-3C5CE65F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799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5199" y="931333"/>
            <a:ext cx="6106371" cy="497651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6600" cap="none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MANAGING THE MONSTER THAT IS THE SUMMER YOUTH PROGRAM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51247DD-3E7D-4B2E-A9EE-9FBED0FAB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2178" y="0"/>
            <a:ext cx="4139821" cy="6858000"/>
          </a:xfrm>
          <a:prstGeom prst="rect">
            <a:avLst/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77646" y="931333"/>
            <a:ext cx="3335383" cy="497651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l"/>
            <a:r>
              <a:rPr lang="en-US" sz="3200" dirty="0">
                <a:solidFill>
                  <a:srgbClr val="7030A0"/>
                </a:solidFill>
              </a:rPr>
              <a:t>By Jackie Lorenz, Director</a:t>
            </a:r>
          </a:p>
          <a:p>
            <a:pPr algn="l"/>
            <a:br>
              <a:rPr lang="en-US" sz="3200" dirty="0">
                <a:solidFill>
                  <a:srgbClr val="7030A0"/>
                </a:solidFill>
              </a:rPr>
            </a:br>
            <a:r>
              <a:rPr lang="en-US" sz="3200" dirty="0">
                <a:solidFill>
                  <a:srgbClr val="7030A0"/>
                </a:solidFill>
              </a:rPr>
              <a:t>Diablo Valley College Community Education</a:t>
            </a:r>
          </a:p>
          <a:p>
            <a:pPr algn="l"/>
            <a:br>
              <a:rPr lang="en-US" sz="3200" dirty="0">
                <a:solidFill>
                  <a:srgbClr val="7030A0"/>
                </a:solidFill>
              </a:rPr>
            </a:br>
            <a:endParaRPr lang="en-US" sz="3200" dirty="0">
              <a:solidFill>
                <a:srgbClr val="7030A0"/>
              </a:solidFill>
            </a:endParaRPr>
          </a:p>
          <a:p>
            <a:pPr algn="l"/>
            <a:r>
              <a:rPr lang="en-US" sz="3200" dirty="0">
                <a:solidFill>
                  <a:srgbClr val="7030A0"/>
                </a:solidFill>
              </a:rPr>
              <a:t>jlorenz@dvc.edu</a:t>
            </a:r>
          </a:p>
        </p:txBody>
      </p:sp>
    </p:spTree>
    <p:extLst>
      <p:ext uri="{BB962C8B-B14F-4D97-AF65-F5344CB8AC3E}">
        <p14:creationId xmlns:p14="http://schemas.microsoft.com/office/powerpoint/2010/main" val="2330651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DAA2-4352-4F4F-A941-88320EBA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DEBRIEF</a:t>
            </a:r>
            <a:endParaRPr lang="en-US" sz="6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6DE9B-975E-41AB-B3CE-D63B6EB9BE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" r="11857" b="-3"/>
          <a:stretch/>
        </p:blipFill>
        <p:spPr>
          <a:xfrm>
            <a:off x="1182595" y="857675"/>
            <a:ext cx="5424514" cy="514066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8F7BEE-2629-453F-8917-ACF321061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8564" y="2545080"/>
            <a:ext cx="3912583" cy="3550920"/>
          </a:xfrm>
        </p:spPr>
        <p:txBody>
          <a:bodyPr>
            <a:normAutofit lnSpcReduction="10000"/>
          </a:bodyPr>
          <a:lstStyle/>
          <a:p>
            <a:pPr marL="457200" indent="-411163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EB1179"/>
                </a:solidFill>
              </a:rPr>
              <a:t>1 </a:t>
            </a:r>
            <a:r>
              <a:rPr lang="en-US" sz="3200" dirty="0" err="1">
                <a:solidFill>
                  <a:srgbClr val="EB1179"/>
                </a:solidFill>
              </a:rPr>
              <a:t>hr</a:t>
            </a:r>
            <a:endParaRPr lang="en-US" sz="3200" dirty="0">
              <a:solidFill>
                <a:srgbClr val="EB1179"/>
              </a:solidFill>
            </a:endParaRPr>
          </a:p>
          <a:p>
            <a:pPr marL="457200" indent="-411163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EB1179"/>
                </a:solidFill>
              </a:rPr>
              <a:t>3 – 5 key players</a:t>
            </a:r>
          </a:p>
          <a:p>
            <a:pPr marL="457200" indent="-411163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EB1179"/>
                </a:solidFill>
              </a:rPr>
              <a:t>The good</a:t>
            </a:r>
          </a:p>
          <a:p>
            <a:pPr marL="457200" indent="-411163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EB1179"/>
                </a:solidFill>
              </a:rPr>
              <a:t>The bad</a:t>
            </a:r>
          </a:p>
          <a:p>
            <a:pPr marL="457200" indent="-411163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EB1179"/>
                </a:solidFill>
              </a:rPr>
              <a:t>Improvements</a:t>
            </a:r>
          </a:p>
          <a:p>
            <a:pPr marL="457200" indent="-411163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EB1179"/>
                </a:solidFill>
              </a:rPr>
              <a:t>Action</a:t>
            </a:r>
          </a:p>
        </p:txBody>
      </p:sp>
    </p:spTree>
    <p:extLst>
      <p:ext uri="{BB962C8B-B14F-4D97-AF65-F5344CB8AC3E}">
        <p14:creationId xmlns:p14="http://schemas.microsoft.com/office/powerpoint/2010/main" val="4264432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50820"/>
            <a:ext cx="2540000" cy="1356360"/>
          </a:xfrm>
        </p:spPr>
        <p:txBody>
          <a:bodyPr>
            <a:normAutofit/>
          </a:bodyPr>
          <a:lstStyle/>
          <a:p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PREP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E20DA1E7-BFF7-4F06-9BF9-22E3A809FD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895467"/>
              </p:ext>
            </p:extLst>
          </p:nvPr>
        </p:nvGraphicFramePr>
        <p:xfrm>
          <a:off x="4127500" y="926254"/>
          <a:ext cx="7683500" cy="5008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E22F19F-6A73-4863-ADD7-BBE13C28D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932066"/>
              </p:ext>
            </p:extLst>
          </p:nvPr>
        </p:nvGraphicFramePr>
        <p:xfrm>
          <a:off x="4813300" y="5041627"/>
          <a:ext cx="63119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1900">
                  <a:extLst>
                    <a:ext uri="{9D8B030D-6E8A-4147-A177-3AD203B41FA5}">
                      <a16:colId xmlns:a16="http://schemas.microsoft.com/office/drawing/2014/main" val="42829002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spc="600" dirty="0">
                          <a:solidFill>
                            <a:srgbClr val="EB1179"/>
                          </a:solidFill>
                        </a:rPr>
                        <a:t>September - March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445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024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0DD7BF-8F3D-4D34-A37A-85563D3D6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2C64D9-D855-4343-BB40-3E465EFFA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6D061A-80BB-4A08-8350-176FFFDCC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9DD3186-CCB0-4B44-AFE4-7FA0281B7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DA867B8-FFC7-485D-B1DD-FF336BC3E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64F5CD-20C3-4F68-9D59-2C1D793AA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E2FD615-ABCF-47A5-8B27-F478EB977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DBA002-97A8-4234-B850-13A9A09DC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553" y="893398"/>
            <a:ext cx="6019601" cy="31872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BUDGET</a:t>
            </a:r>
            <a:endParaRPr lang="en-US" sz="6000" b="1" cap="all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4BF245-CF74-4C18-B546-8832893E2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13933" y="4141784"/>
            <a:ext cx="5958841" cy="1388165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400"/>
              </a:spcBef>
            </a:pPr>
            <a:r>
              <a:rPr lang="en-US" sz="2200" b="1" spc="600">
                <a:solidFill>
                  <a:srgbClr val="FFFFFF"/>
                </a:solidFill>
              </a:rPr>
              <a:t>October</a:t>
            </a:r>
            <a:endParaRPr lang="en-US" sz="2200" b="1">
              <a:solidFill>
                <a:srgbClr val="FFFFFF"/>
              </a:solidFill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C5435F6-2E6D-4D86-9360-9E6AD759BB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r="7011" b="3"/>
          <a:stretch/>
        </p:blipFill>
        <p:spPr>
          <a:xfrm>
            <a:off x="872065" y="857675"/>
            <a:ext cx="3135414" cy="5140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1056F4-E33F-4F30-8B6D-528B60C6444E}"/>
              </a:ext>
            </a:extLst>
          </p:cNvPr>
          <p:cNvSpPr txBox="1"/>
          <p:nvPr/>
        </p:nvSpPr>
        <p:spPr>
          <a:xfrm flipH="1">
            <a:off x="872065" y="6050280"/>
            <a:ext cx="3043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CSI students collecting evidence</a:t>
            </a:r>
          </a:p>
        </p:txBody>
      </p:sp>
    </p:spTree>
    <p:extLst>
      <p:ext uri="{BB962C8B-B14F-4D97-AF65-F5344CB8AC3E}">
        <p14:creationId xmlns:p14="http://schemas.microsoft.com/office/powerpoint/2010/main" val="2679553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E1F3A834-D236-4F2C-8AAF-CDC161B666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7152768"/>
              </p:ext>
            </p:extLst>
          </p:nvPr>
        </p:nvGraphicFramePr>
        <p:xfrm>
          <a:off x="913074" y="987950"/>
          <a:ext cx="11247120" cy="5516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7200" b="1" cap="all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ALLOCATION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E22F19F-6A73-4863-ADD7-BBE13C28D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701936"/>
              </p:ext>
            </p:extLst>
          </p:nvPr>
        </p:nvGraphicFramePr>
        <p:xfrm>
          <a:off x="1143000" y="1676400"/>
          <a:ext cx="4822802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2802">
                  <a:extLst>
                    <a:ext uri="{9D8B030D-6E8A-4147-A177-3AD203B41FA5}">
                      <a16:colId xmlns:a16="http://schemas.microsoft.com/office/drawing/2014/main" val="42829002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4000" spc="600" dirty="0">
                          <a:solidFill>
                            <a:srgbClr val="EB1179"/>
                          </a:solidFill>
                        </a:rPr>
                        <a:t>of funds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445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4188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68A5362-EC3B-4BE3-804B-E6B289AF8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15E17-42D6-428C-AFEE-E3B0E7A75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b="1" dirty="0"/>
              <a:t>Magnifying glass review of the summer</a:t>
            </a:r>
          </a:p>
        </p:txBody>
      </p:sp>
      <p:pic>
        <p:nvPicPr>
          <p:cNvPr id="6" name="Picture Placeholder 5" descr="Upward trend">
            <a:extLst>
              <a:ext uri="{FF2B5EF4-FFF2-40B4-BE49-F238E27FC236}">
                <a16:creationId xmlns:a16="http://schemas.microsoft.com/office/drawing/2014/main" id="{9934D820-F66C-41EE-A031-D277515249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0729" y="1475491"/>
            <a:ext cx="5343361" cy="534336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C6EBF9-70B0-44CE-A41A-DC022F6B7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564" y="2057400"/>
            <a:ext cx="3912583" cy="40386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411163" indent="-411163">
              <a:lnSpc>
                <a:spcPct val="90000"/>
              </a:lnSpc>
              <a:buFont typeface="Corbel" pitchFamily="34" charset="0"/>
              <a:buChar char="•"/>
            </a:pPr>
            <a:r>
              <a:rPr lang="en-US" sz="3200" dirty="0"/>
              <a:t>Really dig into the data from your summer</a:t>
            </a:r>
          </a:p>
          <a:p>
            <a:pPr marL="411163" indent="-411163">
              <a:lnSpc>
                <a:spcPct val="90000"/>
              </a:lnSpc>
              <a:buFont typeface="Corbel" pitchFamily="34" charset="0"/>
              <a:buChar char="•"/>
            </a:pPr>
            <a:r>
              <a:rPr lang="en-US" sz="3200" dirty="0"/>
              <a:t>What classes had the best ROI? The least?</a:t>
            </a:r>
          </a:p>
          <a:p>
            <a:pPr marL="411163" indent="-411163">
              <a:lnSpc>
                <a:spcPct val="90000"/>
              </a:lnSpc>
              <a:buFont typeface="Corbel" pitchFamily="34" charset="0"/>
              <a:buChar char="•"/>
            </a:pPr>
            <a:r>
              <a:rPr lang="en-US" sz="3200" dirty="0"/>
              <a:t>Have costs increased enough to raise fees?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2327BA-C811-4F46-A225-3A5E0C2FA025}"/>
              </a:ext>
            </a:extLst>
          </p:cNvPr>
          <p:cNvSpPr txBox="1"/>
          <p:nvPr/>
        </p:nvSpPr>
        <p:spPr>
          <a:xfrm flipH="1">
            <a:off x="1678576" y="609600"/>
            <a:ext cx="4595514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>
                <a:solidFill>
                  <a:srgbClr val="EB1179"/>
                </a:solidFill>
              </a:rPr>
              <a:t>DATA ANALYSIS IS HERE &amp; IT IS CRITICAL TO YOUR PROGRAM’S SUCCESS</a:t>
            </a:r>
            <a:endParaRPr lang="en-US" sz="2800" b="1" dirty="0">
              <a:solidFill>
                <a:srgbClr val="EB11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98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C0803-F021-48DB-BB65-42ACA5060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>
            <a:noAutofit/>
          </a:bodyPr>
          <a:lstStyle/>
          <a:p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Research &amp;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66387A-7045-429E-93BB-88A5111F4A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4" y="688478"/>
            <a:ext cx="6045576" cy="45341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FC61D-7BB9-4135-B73D-8791A25F8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8564" y="2057400"/>
            <a:ext cx="4115276" cy="4038600"/>
          </a:xfrm>
        </p:spPr>
        <p:txBody>
          <a:bodyPr>
            <a:normAutofit lnSpcReduction="10000"/>
          </a:bodyPr>
          <a:lstStyle/>
          <a:p>
            <a:pPr marL="517525" indent="-471488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EB1179"/>
                </a:solidFill>
              </a:rPr>
              <a:t>Read everything</a:t>
            </a:r>
          </a:p>
          <a:p>
            <a:pPr marL="517525" indent="-471488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EB1179"/>
                </a:solidFill>
              </a:rPr>
              <a:t>Social media</a:t>
            </a:r>
          </a:p>
          <a:p>
            <a:pPr marL="517525" indent="-471488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EB1179"/>
                </a:solidFill>
              </a:rPr>
              <a:t>Campus facilities</a:t>
            </a:r>
          </a:p>
          <a:p>
            <a:pPr marL="517525" indent="-471488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EB1179"/>
                </a:solidFill>
              </a:rPr>
              <a:t>Be curious</a:t>
            </a:r>
          </a:p>
          <a:p>
            <a:pPr marL="517525" indent="-471488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EB1179"/>
                </a:solidFill>
              </a:rPr>
              <a:t>Student clubs</a:t>
            </a:r>
          </a:p>
          <a:p>
            <a:pPr marL="517525" indent="-471488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EB1179"/>
                </a:solidFill>
              </a:rPr>
              <a:t>Community e-newsletters</a:t>
            </a:r>
          </a:p>
          <a:p>
            <a:pPr marL="517525" indent="-471488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EB1179"/>
                </a:solidFill>
              </a:rPr>
              <a:t>Department meetings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77C7BA-43D6-4E68-AD53-15A111234F92}"/>
              </a:ext>
            </a:extLst>
          </p:cNvPr>
          <p:cNvSpPr txBox="1"/>
          <p:nvPr/>
        </p:nvSpPr>
        <p:spPr>
          <a:xfrm>
            <a:off x="838200" y="5532120"/>
            <a:ext cx="6125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Drawing students getting inspiration from the campus</a:t>
            </a:r>
          </a:p>
        </p:txBody>
      </p:sp>
    </p:spTree>
    <p:extLst>
      <p:ext uri="{BB962C8B-B14F-4D97-AF65-F5344CB8AC3E}">
        <p14:creationId xmlns:p14="http://schemas.microsoft.com/office/powerpoint/2010/main" val="4247643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83A9D7-A59E-440A-AFDE-C8BF5E6B0D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13" t="14021" r="37011" b="19197"/>
          <a:stretch/>
        </p:blipFill>
        <p:spPr>
          <a:xfrm>
            <a:off x="3996281" y="519853"/>
            <a:ext cx="4194357" cy="5734474"/>
          </a:xfrm>
          <a:prstGeom prst="rect">
            <a:avLst/>
          </a:prstGeom>
          <a:ln w="76200">
            <a:solidFill>
              <a:srgbClr val="EB1179"/>
            </a:solidFill>
          </a:ln>
        </p:spPr>
      </p:pic>
    </p:spTree>
    <p:extLst>
      <p:ext uri="{BB962C8B-B14F-4D97-AF65-F5344CB8AC3E}">
        <p14:creationId xmlns:p14="http://schemas.microsoft.com/office/powerpoint/2010/main" val="4198173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79B1AF8-A94D-4E21-A2A0-7F161E1E8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E10CB9E-4C45-46DB-835A-2C29CE29A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C1AF0B9-E97D-4D5D-BA2D-1C0BDE3A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7C684499-6F30-4C6A-8094-E2E3E91B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AECED4-26C2-4E8F-A340-2402369DC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1D325-9AA2-4003-9355-63C3DB99B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67" y="863364"/>
            <a:ext cx="6657476" cy="5126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b="1">
                <a:solidFill>
                  <a:schemeClr val="tx1"/>
                </a:solidFill>
              </a:rPr>
              <a:t>FINAL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898DD-D292-4BAC-BD4E-596CB0777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2941" y="863364"/>
            <a:ext cx="3082986" cy="51204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 algn="l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Finalize class offerings</a:t>
            </a:r>
          </a:p>
          <a:p>
            <a:pPr marL="342900" indent="-342900" algn="l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Build online catalog</a:t>
            </a:r>
          </a:p>
          <a:p>
            <a:pPr marL="342900" indent="-342900" algn="l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Complete brochure</a:t>
            </a:r>
          </a:p>
          <a:p>
            <a:pPr marL="342900" indent="-342900" algn="l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Book classrooms</a:t>
            </a:r>
          </a:p>
          <a:p>
            <a:pPr marL="342900" indent="-342900" algn="l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Put in IT requests for software installation</a:t>
            </a:r>
          </a:p>
          <a:p>
            <a:pPr marL="342900" indent="-342900" algn="l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“Can” e-newsletters and have marketing materials ready to go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9213D27-7A25-46D8-B1BD-E470E49C6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961243" y="2054826"/>
            <a:ext cx="0" cy="2743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F15153-920A-42F3-A40F-D32BB05A6B77}"/>
              </a:ext>
            </a:extLst>
          </p:cNvPr>
          <p:cNvSpPr txBox="1">
            <a:spLocks/>
          </p:cNvSpPr>
          <p:nvPr/>
        </p:nvSpPr>
        <p:spPr>
          <a:xfrm>
            <a:off x="7558564" y="2041071"/>
            <a:ext cx="391258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4106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684499-6F30-4C6A-8094-E2E3E91B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AECED4-26C2-4E8F-A340-2402369DC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D8E839-52F2-420E-B2BD-AA9288E9F8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5467" y="863364"/>
            <a:ext cx="6657476" cy="5126124"/>
          </a:xfrm>
        </p:spPr>
        <p:txBody>
          <a:bodyPr anchor="ctr">
            <a:normAutofit/>
          </a:bodyPr>
          <a:lstStyle/>
          <a:p>
            <a:pPr algn="r"/>
            <a:r>
              <a:rPr lang="en-US" sz="6600">
                <a:solidFill>
                  <a:schemeClr val="tx1"/>
                </a:solidFill>
              </a:rPr>
              <a:t>BE AWARE OF CONSTRUCTION PROJECTS!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213D27-7A25-46D8-B1BD-E470E49C6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961243" y="2054826"/>
            <a:ext cx="0" cy="2743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Jack hammer">
            <a:extLst>
              <a:ext uri="{FF2B5EF4-FFF2-40B4-BE49-F238E27FC236}">
                <a16:creationId xmlns:a16="http://schemas.microsoft.com/office/drawing/2014/main" id="{A515FDC8-1D95-4E58-93A2-F7F44063A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1041" y="1857993"/>
            <a:ext cx="3142014" cy="314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04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3">
            <a:extLst>
              <a:ext uri="{FF2B5EF4-FFF2-40B4-BE49-F238E27FC236}">
                <a16:creationId xmlns:a16="http://schemas.microsoft.com/office/drawing/2014/main" id="{9DEE353E-99CE-463A-8813-3B5B512D6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F09C7741-CEA6-4EB9-992F-ACD6579252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0287872"/>
              </p:ext>
            </p:extLst>
          </p:nvPr>
        </p:nvGraphicFramePr>
        <p:xfrm>
          <a:off x="5260258" y="867589"/>
          <a:ext cx="6695521" cy="4618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/>
          <p:cNvSpPr/>
          <p:nvPr/>
        </p:nvSpPr>
        <p:spPr>
          <a:xfrm>
            <a:off x="7833362" y="604959"/>
            <a:ext cx="1617406" cy="14200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69D48A-AA6A-420F-8BFE-22A629C1B5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10" y="424454"/>
            <a:ext cx="3793930" cy="5061946"/>
          </a:xfrm>
          <a:prstGeom prst="rect">
            <a:avLst/>
          </a:prstGeom>
          <a:ln>
            <a:solidFill>
              <a:srgbClr val="EB1179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01A443-294C-41D2-98BF-A6FEBD238A22}"/>
              </a:ext>
            </a:extLst>
          </p:cNvPr>
          <p:cNvSpPr txBox="1"/>
          <p:nvPr/>
        </p:nvSpPr>
        <p:spPr>
          <a:xfrm flipH="1">
            <a:off x="231139" y="5749030"/>
            <a:ext cx="4421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Aide helping student during Coding &amp; Robotics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3B75DB-375D-4B0A-8DC7-99E8F01229D7}"/>
              </a:ext>
            </a:extLst>
          </p:cNvPr>
          <p:cNvSpPr/>
          <p:nvPr/>
        </p:nvSpPr>
        <p:spPr>
          <a:xfrm>
            <a:off x="9450768" y="1538996"/>
            <a:ext cx="1617406" cy="14200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85BA80-11BA-4145-BC59-DCEF3C0FE9A8}"/>
              </a:ext>
            </a:extLst>
          </p:cNvPr>
          <p:cNvSpPr/>
          <p:nvPr/>
        </p:nvSpPr>
        <p:spPr>
          <a:xfrm>
            <a:off x="9450768" y="3429000"/>
            <a:ext cx="1617406" cy="14200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41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3759199"/>
            <a:ext cx="3683000" cy="2514600"/>
          </a:xfrm>
        </p:spPr>
        <p:txBody>
          <a:bodyPr/>
          <a:lstStyle/>
          <a:p>
            <a:r>
              <a:rPr lang="en-US" sz="8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College for Kids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" b="5683"/>
          <a:stretch>
            <a:fillRect/>
          </a:stretch>
        </p:blipFill>
        <p:spPr>
          <a:xfrm>
            <a:off x="4568832" y="477520"/>
            <a:ext cx="7228500" cy="5689599"/>
          </a:xfrm>
        </p:spPr>
      </p:pic>
      <p:sp>
        <p:nvSpPr>
          <p:cNvPr id="3" name="TextBox 2"/>
          <p:cNvSpPr txBox="1"/>
          <p:nvPr/>
        </p:nvSpPr>
        <p:spPr>
          <a:xfrm>
            <a:off x="286525" y="3044278"/>
            <a:ext cx="3783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We are</a:t>
            </a:r>
          </a:p>
        </p:txBody>
      </p:sp>
    </p:spTree>
    <p:extLst>
      <p:ext uri="{BB962C8B-B14F-4D97-AF65-F5344CB8AC3E}">
        <p14:creationId xmlns:p14="http://schemas.microsoft.com/office/powerpoint/2010/main" val="2965252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8A5362-EC3B-4BE3-804B-E6B289AF8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37744E-F5F6-4ED5-9F5F-21183A8FE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9D7C55-D0C1-4B48-ADC5-A9E322B19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AF76D8A0-F840-44FD-94A8-A20CBDF8D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C844B5A-A65D-41B5-8242-5470C11DC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378" y="246887"/>
            <a:ext cx="586132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795CB0-CC14-43E3-9440-AD43DE65E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36924" y="4220801"/>
            <a:ext cx="421593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4AE8570-D9D3-44BE-A679-3A4B0F1C2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1053" y="3041356"/>
            <a:ext cx="5843995" cy="11218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85000"/>
              </a:lnSpc>
            </a:pPr>
            <a:r>
              <a:rPr lang="en-US" sz="67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RECRUITMENT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E22F19F-6A73-4863-ADD7-BBE13C28D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520072"/>
              </p:ext>
            </p:extLst>
          </p:nvPr>
        </p:nvGraphicFramePr>
        <p:xfrm>
          <a:off x="5663871" y="4448047"/>
          <a:ext cx="63119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1900">
                  <a:extLst>
                    <a:ext uri="{9D8B030D-6E8A-4147-A177-3AD203B41FA5}">
                      <a16:colId xmlns:a16="http://schemas.microsoft.com/office/drawing/2014/main" val="42829002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spc="600" dirty="0">
                          <a:solidFill>
                            <a:srgbClr val="EB1179"/>
                          </a:solidFill>
                        </a:rPr>
                        <a:t>October - April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445640"/>
                  </a:ext>
                </a:extLst>
              </a:tr>
            </a:tbl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5C37555-7DBF-4515-9E29-F5D04BB131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6411102"/>
              </p:ext>
            </p:extLst>
          </p:nvPr>
        </p:nvGraphicFramePr>
        <p:xfrm>
          <a:off x="-424543" y="620502"/>
          <a:ext cx="7112198" cy="5747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64392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8A5362-EC3B-4BE3-804B-E6B289AF8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37744E-F5F6-4ED5-9F5F-21183A8FE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9D7C55-D0C1-4B48-ADC5-A9E322B19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AF76D8A0-F840-44FD-94A8-A20CBDF8D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C844B5A-A65D-41B5-8242-5470C11DC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378" y="246887"/>
            <a:ext cx="586132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795CB0-CC14-43E3-9440-AD43DE65E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36924" y="4220801"/>
            <a:ext cx="421593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4AE8570-D9D3-44BE-A679-3A4B0F1C2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1053" y="3041356"/>
            <a:ext cx="5843995" cy="11218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7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MARKETING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E22F19F-6A73-4863-ADD7-BBE13C28D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861479"/>
              </p:ext>
            </p:extLst>
          </p:nvPr>
        </p:nvGraphicFramePr>
        <p:xfrm>
          <a:off x="5663871" y="4448047"/>
          <a:ext cx="63119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1900">
                  <a:extLst>
                    <a:ext uri="{9D8B030D-6E8A-4147-A177-3AD203B41FA5}">
                      <a16:colId xmlns:a16="http://schemas.microsoft.com/office/drawing/2014/main" val="42829002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spc="600" dirty="0">
                          <a:solidFill>
                            <a:srgbClr val="EB1179"/>
                          </a:solidFill>
                        </a:rPr>
                        <a:t>January - May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445640"/>
                  </a:ext>
                </a:extLst>
              </a:tr>
            </a:tbl>
          </a:graphicData>
        </a:graphic>
      </p:graphicFrame>
      <p:pic>
        <p:nvPicPr>
          <p:cNvPr id="5" name="Graphic 4" descr="Megaphone">
            <a:extLst>
              <a:ext uri="{FF2B5EF4-FFF2-40B4-BE49-F238E27FC236}">
                <a16:creationId xmlns:a16="http://schemas.microsoft.com/office/drawing/2014/main" id="{E98D8222-4704-4B38-8A1A-3848973D7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5685" y="644401"/>
            <a:ext cx="5348185" cy="534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62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62F61-D82E-4496-BEBA-A6F5EBD85F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78913" y="857250"/>
            <a:ext cx="3113087" cy="36226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800" b="1" cap="all">
                <a:solidFill>
                  <a:srgbClr val="FFFFFF"/>
                </a:solidFill>
              </a:rPr>
              <a:t>Canva.com</a:t>
            </a:r>
          </a:p>
        </p:txBody>
      </p:sp>
      <p:pic>
        <p:nvPicPr>
          <p:cNvPr id="7" name="Content Placeholder 6" descr="Home - Canva - Google Chrome">
            <a:hlinkClick r:id="rId3"/>
            <a:extLst>
              <a:ext uri="{FF2B5EF4-FFF2-40B4-BE49-F238E27FC236}">
                <a16:creationId xmlns:a16="http://schemas.microsoft.com/office/drawing/2014/main" id="{E6A3769A-F7F7-4BCF-84CB-3B6D1314D97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 t="5808" r="1520" b="3366"/>
          <a:stretch/>
        </p:blipFill>
        <p:spPr>
          <a:xfrm>
            <a:off x="838201" y="579120"/>
            <a:ext cx="10485120" cy="5242560"/>
          </a:xfrm>
          <a:ln w="38100">
            <a:solidFill>
              <a:srgbClr val="EB1179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1B504D-559D-4A9E-B189-BE0858116EBE}"/>
              </a:ext>
            </a:extLst>
          </p:cNvPr>
          <p:cNvSpPr txBox="1"/>
          <p:nvPr/>
        </p:nvSpPr>
        <p:spPr>
          <a:xfrm flipH="1">
            <a:off x="557224" y="6166042"/>
            <a:ext cx="1107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https://www.canva.com/</a:t>
            </a:r>
            <a:r>
              <a:rPr lang="en-US" dirty="0"/>
              <a:t>      They have free video tutorials.  This is FREE at the basic level.</a:t>
            </a:r>
          </a:p>
        </p:txBody>
      </p:sp>
    </p:spTree>
    <p:extLst>
      <p:ext uri="{BB962C8B-B14F-4D97-AF65-F5344CB8AC3E}">
        <p14:creationId xmlns:p14="http://schemas.microsoft.com/office/powerpoint/2010/main" val="1918254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162B572-B5A6-486E-A4BC-F00C53039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131668-4488-4A25-902A-2947B88DD6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287"/>
          <a:stretch/>
        </p:blipFill>
        <p:spPr>
          <a:xfrm>
            <a:off x="231141" y="252632"/>
            <a:ext cx="5740399" cy="6369147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C03C53-4B59-4AB9-948A-2ADE5432D5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287"/>
          <a:stretch/>
        </p:blipFill>
        <p:spPr>
          <a:xfrm>
            <a:off x="6211570" y="252632"/>
            <a:ext cx="5740399" cy="6369147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44248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8A5362-EC3B-4BE3-804B-E6B289AF8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564" y="762000"/>
            <a:ext cx="3912583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DELIVERY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ECC48D7-32F0-4BEB-AE86-96C55152C26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r="14567"/>
          <a:stretch>
            <a:fillRect/>
          </a:stretch>
        </p:blipFill>
        <p:spPr>
          <a:xfrm>
            <a:off x="872064" y="1049994"/>
            <a:ext cx="6045576" cy="475603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D87993-492A-48C6-9149-2EB633EFD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564" y="2453640"/>
            <a:ext cx="3912583" cy="364236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spc="600" dirty="0">
                <a:solidFill>
                  <a:srgbClr val="EB1179"/>
                </a:solidFill>
              </a:rPr>
              <a:t>April - July</a:t>
            </a:r>
            <a:endParaRPr lang="en-US" sz="3600" b="1" dirty="0">
              <a:solidFill>
                <a:srgbClr val="EB11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060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B0513689-D00A-4D15-B8A3-AA50EC4B2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03A528-7A94-4B4A-9936-12DBB8778F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900" y="637563"/>
            <a:ext cx="8640201" cy="3070370"/>
          </a:xfrm>
        </p:spPr>
        <p:txBody>
          <a:bodyPr anchor="b">
            <a:norm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Scholarship info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B7C3CD-79C4-4F38-8427-B26E4A3AE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899" y="3707933"/>
            <a:ext cx="8640202" cy="2153859"/>
          </a:xfrm>
        </p:spPr>
        <p:txBody>
          <a:bodyPr anchor="t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 we send regarding scholarship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25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B0513689-D00A-4D15-B8A3-AA50EC4B2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03A528-7A94-4B4A-9936-12DBB8778F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900" y="637563"/>
            <a:ext cx="8640201" cy="3070370"/>
          </a:xfrm>
        </p:spPr>
        <p:txBody>
          <a:bodyPr anchor="b">
            <a:norm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REGISTRATION BEGINS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B7C3CD-79C4-4F38-8427-B26E4A3AE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899" y="3707933"/>
            <a:ext cx="8640202" cy="2153859"/>
          </a:xfrm>
        </p:spPr>
        <p:txBody>
          <a:bodyPr anchor="t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 we send families prior to registration start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45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83E8C22-504C-4CA6-B605-D045DFB6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9642" y="234760"/>
            <a:ext cx="4386138" cy="63870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BBF390-F7B3-4586-BF15-FAA2E787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455" y="609599"/>
            <a:ext cx="3574471" cy="540327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Parent Packet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67450E-55EC-4621-8697-52443DDEA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680" y="240031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0EC790DF-07F0-4029-8392-6F47768B12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4224856"/>
              </p:ext>
            </p:extLst>
          </p:nvPr>
        </p:nvGraphicFramePr>
        <p:xfrm>
          <a:off x="862013" y="881063"/>
          <a:ext cx="6054725" cy="5132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7E9D048-CC06-43DD-9E16-8A4451B9930F}"/>
              </a:ext>
            </a:extLst>
          </p:cNvPr>
          <p:cNvSpPr txBox="1"/>
          <p:nvPr/>
        </p:nvSpPr>
        <p:spPr>
          <a:xfrm>
            <a:off x="862013" y="6187440"/>
            <a:ext cx="6054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linkClick r:id="rId8"/>
              </a:rPr>
              <a:t>Parent Packet 2018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00162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8A5362-EC3B-4BE3-804B-E6B289AF8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3BB2DD8C-82C8-4DB6-9E44-AA7D8E8F4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4517" y="857675"/>
            <a:ext cx="5140669" cy="5140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2D536E-DAF9-461D-8358-2D742CA668B9}"/>
              </a:ext>
            </a:extLst>
          </p:cNvPr>
          <p:cNvSpPr txBox="1"/>
          <p:nvPr/>
        </p:nvSpPr>
        <p:spPr>
          <a:xfrm>
            <a:off x="7558564" y="2057400"/>
            <a:ext cx="3912583" cy="4038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3200" b="1" dirty="0">
                <a:solidFill>
                  <a:schemeClr val="accent1"/>
                </a:solidFill>
              </a:rPr>
              <a:t>Parent Checklist</a:t>
            </a:r>
          </a:p>
          <a:p>
            <a:pPr marL="67437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1"/>
                </a:solidFill>
              </a:rPr>
              <a:t>Child’s summer schedule</a:t>
            </a:r>
          </a:p>
          <a:p>
            <a:pPr marL="67437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1"/>
                </a:solidFill>
              </a:rPr>
              <a:t>Purchase supplies</a:t>
            </a:r>
          </a:p>
          <a:p>
            <a:pPr marL="67437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1"/>
                </a:solidFill>
              </a:rPr>
              <a:t>Medical and Accommodations reminder</a:t>
            </a:r>
          </a:p>
          <a:p>
            <a:pPr marL="67437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1"/>
                </a:solidFill>
              </a:rPr>
              <a:t>Important contacts saved on smart phone</a:t>
            </a:r>
          </a:p>
          <a:p>
            <a:pPr marL="57150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859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79B1AF8-A94D-4E21-A2A0-7F161E1E8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8DBDA3-652C-4F87-B53B-7F73AC8F4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187232-3845-418F-A17C-C138F01D9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55058" cy="6858000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BF3256-5B79-4A49-8625-35EF320C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09" y="873457"/>
            <a:ext cx="3273042" cy="52225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FAQs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A3FBA9-9259-44E5-B30C-903E4505C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95081" y="873457"/>
            <a:ext cx="6020790" cy="52225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731520" indent="-342900">
              <a:lnSpc>
                <a:spcPct val="90000"/>
              </a:lnSpc>
              <a:buFont typeface="Corbel" panose="020B0503020204020204" pitchFamily="34" charset="0"/>
              <a:buChar char="?"/>
            </a:pPr>
            <a:r>
              <a:rPr lang="en-US" sz="3600" dirty="0">
                <a:solidFill>
                  <a:schemeClr val="tx1"/>
                </a:solidFill>
              </a:rPr>
              <a:t>Dropoff/pickup procedures</a:t>
            </a:r>
          </a:p>
          <a:p>
            <a:pPr marL="731520" indent="-342900">
              <a:lnSpc>
                <a:spcPct val="90000"/>
              </a:lnSpc>
              <a:buFont typeface="Corbel" panose="020B0503020204020204" pitchFamily="34" charset="0"/>
              <a:buChar char="?"/>
            </a:pPr>
            <a:r>
              <a:rPr lang="en-US" sz="3600" dirty="0">
                <a:solidFill>
                  <a:schemeClr val="tx1"/>
                </a:solidFill>
              </a:rPr>
              <a:t>Early pickup</a:t>
            </a:r>
          </a:p>
          <a:p>
            <a:pPr marL="731520" indent="-342900">
              <a:lnSpc>
                <a:spcPct val="90000"/>
              </a:lnSpc>
              <a:buFont typeface="Corbel" panose="020B0503020204020204" pitchFamily="34" charset="0"/>
              <a:buChar char="?"/>
            </a:pPr>
            <a:r>
              <a:rPr lang="en-US" sz="3600" dirty="0">
                <a:solidFill>
                  <a:schemeClr val="tx1"/>
                </a:solidFill>
              </a:rPr>
              <a:t>Refund policy</a:t>
            </a:r>
          </a:p>
          <a:p>
            <a:pPr marL="731520" indent="-342900">
              <a:lnSpc>
                <a:spcPct val="90000"/>
              </a:lnSpc>
              <a:buFont typeface="Corbel" panose="020B0503020204020204" pitchFamily="34" charset="0"/>
              <a:buChar char="?"/>
            </a:pPr>
            <a:r>
              <a:rPr lang="en-US" sz="3600" dirty="0">
                <a:solidFill>
                  <a:schemeClr val="tx1"/>
                </a:solidFill>
              </a:rPr>
              <a:t>Snack breaks</a:t>
            </a:r>
          </a:p>
          <a:p>
            <a:pPr marL="731520" indent="-342900">
              <a:lnSpc>
                <a:spcPct val="90000"/>
              </a:lnSpc>
              <a:buFont typeface="Corbel" panose="020B0503020204020204" pitchFamily="34" charset="0"/>
              <a:buChar char="?"/>
            </a:pPr>
            <a:r>
              <a:rPr lang="en-US" sz="3600" dirty="0">
                <a:solidFill>
                  <a:schemeClr val="tx1"/>
                </a:solidFill>
              </a:rPr>
              <a:t>Absences</a:t>
            </a:r>
          </a:p>
          <a:p>
            <a:pPr marL="731520" indent="-342900">
              <a:lnSpc>
                <a:spcPct val="90000"/>
              </a:lnSpc>
              <a:buFont typeface="Corbel" panose="020B0503020204020204" pitchFamily="34" charset="0"/>
              <a:buChar char="?"/>
            </a:pPr>
            <a:r>
              <a:rPr lang="en-US" sz="3600" dirty="0">
                <a:solidFill>
                  <a:schemeClr val="tx1"/>
                </a:solidFill>
              </a:rPr>
              <a:t>Behavior issues</a:t>
            </a:r>
          </a:p>
        </p:txBody>
      </p:sp>
    </p:spTree>
    <p:extLst>
      <p:ext uri="{BB962C8B-B14F-4D97-AF65-F5344CB8AC3E}">
        <p14:creationId xmlns:p14="http://schemas.microsoft.com/office/powerpoint/2010/main" val="2886010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ABE273-A57A-4523-99C5-F4D7F4511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A15CF5-392D-404A-8095-DD2085F2F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8BEB4D-B019-4939-A3AB-69D2D54D4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40" y="696686"/>
            <a:ext cx="4310563" cy="5399314"/>
          </a:xfrm>
        </p:spPr>
        <p:txBody>
          <a:bodyPr>
            <a:normAutofit/>
          </a:bodyPr>
          <a:lstStyle/>
          <a:p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OVERVIEW</a:t>
            </a:r>
            <a:endParaRPr lang="en-US" sz="60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0F74E7-7AA9-4171-BCD1-C325B7632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653842" y="2054826"/>
            <a:ext cx="0" cy="27432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E5447D5-0A56-4B97-9FAC-A240D8D04A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9000135"/>
              </p:ext>
            </p:extLst>
          </p:nvPr>
        </p:nvGraphicFramePr>
        <p:xfrm>
          <a:off x="4373880" y="119743"/>
          <a:ext cx="7469772" cy="6738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1883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61C9C4-DE7C-4B53-BE5A-8084674826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0" b="16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57AC3B-63D5-4181-AD35-0D051F7C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21174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83E8C22-504C-4CA6-B605-D045DFB6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9642" y="234760"/>
            <a:ext cx="4386138" cy="63870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BBF390-F7B3-4586-BF15-FAA2E787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6681" y="609599"/>
            <a:ext cx="4069080" cy="540327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Family Orientation	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67450E-55EC-4621-8697-52443DDEA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680" y="240031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0EC790DF-07F0-4029-8392-6F47768B12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2733969"/>
              </p:ext>
            </p:extLst>
          </p:nvPr>
        </p:nvGraphicFramePr>
        <p:xfrm>
          <a:off x="862013" y="881063"/>
          <a:ext cx="6054725" cy="5132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042FA2A-8960-40E8-A971-BBE1A0B7AD3D}"/>
              </a:ext>
            </a:extLst>
          </p:cNvPr>
          <p:cNvSpPr txBox="1"/>
          <p:nvPr/>
        </p:nvSpPr>
        <p:spPr>
          <a:xfrm flipH="1">
            <a:off x="907732" y="6217920"/>
            <a:ext cx="5963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linkClick r:id="rId8"/>
              </a:rPr>
              <a:t>Family Orientation PowerPoint 2018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37077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83E8C22-504C-4CA6-B605-D045DFB6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9642" y="234760"/>
            <a:ext cx="4386138" cy="63870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BBF390-F7B3-4586-BF15-FAA2E787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455" y="609599"/>
            <a:ext cx="3574471" cy="540327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Instructor Packet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67450E-55EC-4621-8697-52443DDEA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680" y="240031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0EC790DF-07F0-4029-8392-6F47768B12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512775"/>
              </p:ext>
            </p:extLst>
          </p:nvPr>
        </p:nvGraphicFramePr>
        <p:xfrm>
          <a:off x="862013" y="881063"/>
          <a:ext cx="6054725" cy="5132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79909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83E8C22-504C-4CA6-B605-D045DFB6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9642" y="234760"/>
            <a:ext cx="4386138" cy="63870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BBF390-F7B3-4586-BF15-FAA2E787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0" y="609599"/>
            <a:ext cx="4084319" cy="540327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Instructor Orientation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67450E-55EC-4621-8697-52443DDEA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680" y="240031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0EC790DF-07F0-4029-8392-6F47768B12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5591721"/>
              </p:ext>
            </p:extLst>
          </p:nvPr>
        </p:nvGraphicFramePr>
        <p:xfrm>
          <a:off x="862013" y="881063"/>
          <a:ext cx="6054725" cy="5132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0486C32-C6EF-425B-92BB-AE727CBFB670}"/>
              </a:ext>
            </a:extLst>
          </p:cNvPr>
          <p:cNvSpPr txBox="1"/>
          <p:nvPr/>
        </p:nvSpPr>
        <p:spPr>
          <a:xfrm>
            <a:off x="862013" y="6187440"/>
            <a:ext cx="6054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linkClick r:id="rId8"/>
              </a:rPr>
              <a:t>CFK Instructor Orientation PowerPoint 2018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3714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D6273C-3B0C-467E-B2F1-0EC0DFFAF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F8F60E-72DE-4D3E-BF20-B3B4294CB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CBC3F9-8258-4152-846F-6D3E890E0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917F289-8C4B-46F5-B5E0-C41C26C44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01A91-86EA-4339-8263-8B978CF60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3553" y="893398"/>
            <a:ext cx="6019601" cy="3187208"/>
          </a:xfrm>
        </p:spPr>
        <p:txBody>
          <a:bodyPr>
            <a:normAutofit/>
          </a:bodyPr>
          <a:lstStyle/>
          <a:p>
            <a:r>
              <a:rPr lang="en-US" dirty="0"/>
              <a:t>WEEK BEFORE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B47751-99B5-4387-A569-EB13F09190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3933" y="4141784"/>
            <a:ext cx="5958841" cy="138816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7" name="Graphic 6" descr="Daily Calendar">
            <a:extLst>
              <a:ext uri="{FF2B5EF4-FFF2-40B4-BE49-F238E27FC236}">
                <a16:creationId xmlns:a16="http://schemas.microsoft.com/office/drawing/2014/main" id="{0388161A-11DE-45C5-81BC-600BD708C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065" y="1860302"/>
            <a:ext cx="3135414" cy="31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19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0F43E-A529-4258-9A19-4755BE23B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DAY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0A872-B721-4CAA-9D3C-51A97705C2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en-US" sz="2800" b="1" dirty="0"/>
              <a:t>BASECAMP</a:t>
            </a:r>
          </a:p>
          <a:p>
            <a:r>
              <a:rPr lang="en-US" sz="2800" dirty="0"/>
              <a:t>Staffed with 2 aides</a:t>
            </a:r>
          </a:p>
          <a:p>
            <a:r>
              <a:rPr lang="en-US" sz="2800" dirty="0"/>
              <a:t>Maps</a:t>
            </a:r>
          </a:p>
          <a:p>
            <a:r>
              <a:rPr lang="en-US" sz="2800" dirty="0"/>
              <a:t>Classrooms list</a:t>
            </a:r>
          </a:p>
          <a:p>
            <a:r>
              <a:rPr lang="en-US" sz="2800" dirty="0"/>
              <a:t>General questions</a:t>
            </a:r>
          </a:p>
          <a:p>
            <a:r>
              <a:rPr lang="en-US" sz="2800" dirty="0"/>
              <a:t>Basic registrations</a:t>
            </a:r>
          </a:p>
          <a:p>
            <a:r>
              <a:rPr lang="en-US" sz="2800" dirty="0"/>
              <a:t>Triage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C9C30-00FC-45CF-B60B-D51B9A49EA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en-US" sz="2800" b="1" dirty="0"/>
              <a:t>STAFF</a:t>
            </a:r>
          </a:p>
          <a:p>
            <a:r>
              <a:rPr lang="en-US" sz="2800" dirty="0"/>
              <a:t>Aides check in and pick up their equipment and go to their stations around campus</a:t>
            </a:r>
          </a:p>
          <a:p>
            <a:r>
              <a:rPr lang="en-US" sz="2800" dirty="0"/>
              <a:t>Main office is fully staffed and prepared to assist instructors, troubleshoot, and register dozens of kids</a:t>
            </a:r>
          </a:p>
          <a:p>
            <a:r>
              <a:rPr lang="en-US" sz="2800" dirty="0"/>
              <a:t>Policies, procedures are available to main office staff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77992-B071-49B7-972F-8ED652E6861F}"/>
              </a:ext>
            </a:extLst>
          </p:cNvPr>
          <p:cNvSpPr txBox="1"/>
          <p:nvPr/>
        </p:nvSpPr>
        <p:spPr>
          <a:xfrm flipH="1">
            <a:off x="1188719" y="5913120"/>
            <a:ext cx="9601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hlinkClick r:id="rId3"/>
              </a:rPr>
              <a:t>Parent Packet 2018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07389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6D6273C-3B0C-467E-B2F1-0EC0DFFAF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1F8F60E-72DE-4D3E-BF20-B3B4294CB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5CBC3F9-8258-4152-846F-6D3E890E0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917F289-8C4B-46F5-B5E0-C41C26C44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51F8C-6A6D-4797-B530-238A8472D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3553" y="893398"/>
            <a:ext cx="6019601" cy="3187208"/>
          </a:xfrm>
        </p:spPr>
        <p:txBody>
          <a:bodyPr>
            <a:normAutofit/>
          </a:bodyPr>
          <a:lstStyle/>
          <a:p>
            <a:r>
              <a:rPr lang="en-US"/>
              <a:t>Main office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FAD28AE-3A01-4883-898F-0ACCE0B8E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3933" y="4141784"/>
            <a:ext cx="5958841" cy="138816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13" name="Graphic 12" descr="Key">
            <a:extLst>
              <a:ext uri="{FF2B5EF4-FFF2-40B4-BE49-F238E27FC236}">
                <a16:creationId xmlns:a16="http://schemas.microsoft.com/office/drawing/2014/main" id="{C40E6BE1-7B48-4B65-A5D4-C1D1A78EA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065" y="1860302"/>
            <a:ext cx="3135414" cy="31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22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ABE273-A57A-4523-99C5-F4D7F4511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A15CF5-392D-404A-8095-DD2085F2F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BEE6F6-7196-4880-A20A-6E8FF083E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855" y="696686"/>
            <a:ext cx="3570511" cy="5399314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During the program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0F74E7-7AA9-4171-BCD1-C325B7632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653842" y="2054826"/>
            <a:ext cx="0" cy="27432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543CF-D097-4A5E-93FF-3658DF1EB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5318" y="609600"/>
            <a:ext cx="6359029" cy="5486400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Monitor enrollments and waitlists daily</a:t>
            </a:r>
          </a:p>
          <a:p>
            <a:r>
              <a:rPr lang="en-US" sz="2000">
                <a:solidFill>
                  <a:srgbClr val="FFFFFF"/>
                </a:solidFill>
              </a:rPr>
              <a:t>Instructors track attendance (families know that we are not able to report absences to them in real time)</a:t>
            </a:r>
          </a:p>
          <a:p>
            <a:r>
              <a:rPr lang="en-US" sz="2000">
                <a:solidFill>
                  <a:srgbClr val="FFFFFF"/>
                </a:solidFill>
              </a:rPr>
              <a:t>Communicate with families via email when appropriate</a:t>
            </a:r>
          </a:p>
          <a:p>
            <a:r>
              <a:rPr lang="en-US" sz="2000">
                <a:solidFill>
                  <a:srgbClr val="FFFFFF"/>
                </a:solidFill>
              </a:rPr>
              <a:t>Communicate with instructors via email when appropriate</a:t>
            </a:r>
          </a:p>
          <a:p>
            <a:r>
              <a:rPr lang="en-US" sz="2000">
                <a:solidFill>
                  <a:srgbClr val="FFFFFF"/>
                </a:solidFill>
              </a:rPr>
              <a:t>Manage staffing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Have a substitute list ready</a:t>
            </a:r>
          </a:p>
          <a:p>
            <a:r>
              <a:rPr lang="en-US" sz="2000">
                <a:solidFill>
                  <a:srgbClr val="FFFFFF"/>
                </a:solidFill>
              </a:rPr>
              <a:t>Allocate resources where needed</a:t>
            </a:r>
          </a:p>
          <a:p>
            <a:r>
              <a:rPr lang="en-US" sz="2000">
                <a:solidFill>
                  <a:srgbClr val="FFFFFF"/>
                </a:solidFill>
              </a:rPr>
              <a:t>Keep instructors, aides and staff hydrated and fed</a:t>
            </a:r>
          </a:p>
          <a:p>
            <a:r>
              <a:rPr lang="en-US" sz="2000">
                <a:solidFill>
                  <a:srgbClr val="FFFFFF"/>
                </a:solidFill>
              </a:rPr>
              <a:t>Plan a mid-way potluck for instructors and staff OR keep it simple and have pizza delivered</a:t>
            </a:r>
          </a:p>
          <a:p>
            <a:r>
              <a:rPr lang="en-US" sz="2000">
                <a:solidFill>
                  <a:srgbClr val="FFFFFF"/>
                </a:solidFill>
              </a:rPr>
              <a:t>Respond to complaints, concerns in a timely manner</a:t>
            </a:r>
          </a:p>
        </p:txBody>
      </p:sp>
    </p:spTree>
    <p:extLst>
      <p:ext uri="{BB962C8B-B14F-4D97-AF65-F5344CB8AC3E}">
        <p14:creationId xmlns:p14="http://schemas.microsoft.com/office/powerpoint/2010/main" val="22499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C0DD7BF-8F3D-4D34-A37A-85563D3D6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BA67AA-3F5C-4A69-88D1-509C4E50D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693061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/>
              <a:t>Toot Your Own Horn!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01A05C-E954-486A-8FF3-27A39A069F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2057400"/>
            <a:ext cx="6693061" cy="4038600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2800" dirty="0"/>
              <a:t>NO ONE IS GOING TO DO IT FOR YOU! </a:t>
            </a:r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2800" dirty="0"/>
              <a:t>Take one or two days out of your year to create an annual report that is more fun to read than text and charts.  </a:t>
            </a:r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2800" dirty="0"/>
              <a:t>TAKE PICS!!!!!</a:t>
            </a:r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2800" dirty="0"/>
              <a:t>Shameless self-promotion!!!</a:t>
            </a:r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>
                <a:hlinkClick r:id="rId3"/>
              </a:rPr>
              <a:t>https://www.dvc.edu/business/communityed/pdfs/CE1718AnnualReport.pdf</a:t>
            </a:r>
            <a:endParaRPr lang="en-US" sz="1800" dirty="0"/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endParaRPr lang="en-US" sz="1800" dirty="0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4C7B2150-F1BB-4BF6-883B-B89E72FE9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81" t="14100" r="34930" b="8243"/>
          <a:stretch/>
        </p:blipFill>
        <p:spPr>
          <a:xfrm>
            <a:off x="8534400" y="1143001"/>
            <a:ext cx="3423059" cy="4953000"/>
          </a:xfrm>
          <a:prstGeom prst="rect">
            <a:avLst/>
          </a:prstGeom>
          <a:ln w="38100">
            <a:solidFill>
              <a:srgbClr val="EB1179"/>
            </a:solidFill>
          </a:ln>
        </p:spPr>
      </p:pic>
    </p:spTree>
    <p:extLst>
      <p:ext uri="{BB962C8B-B14F-4D97-AF65-F5344CB8AC3E}">
        <p14:creationId xmlns:p14="http://schemas.microsoft.com/office/powerpoint/2010/main" val="1795225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11">
            <a:extLst>
              <a:ext uri="{FF2B5EF4-FFF2-40B4-BE49-F238E27FC236}">
                <a16:creationId xmlns:a16="http://schemas.microsoft.com/office/drawing/2014/main" id="{BE761F68-C0B7-4C19-AC6E-CBD875ED503A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234928768"/>
              </p:ext>
            </p:extLst>
          </p:nvPr>
        </p:nvGraphicFramePr>
        <p:xfrm>
          <a:off x="960120" y="350520"/>
          <a:ext cx="10552431" cy="6126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6F02027-6B89-4755-B3A1-8915C2276CBA}"/>
              </a:ext>
            </a:extLst>
          </p:cNvPr>
          <p:cNvSpPr txBox="1"/>
          <p:nvPr/>
        </p:nvSpPr>
        <p:spPr>
          <a:xfrm>
            <a:off x="1874520" y="1978583"/>
            <a:ext cx="327660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EB1179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Planning, Development, Delivery of our Emeritus and Adults and Families CE programs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A18762-2117-4863-9BF4-CFDE07780739}"/>
              </a:ext>
            </a:extLst>
          </p:cNvPr>
          <p:cNvSpPr txBox="1"/>
          <p:nvPr/>
        </p:nvSpPr>
        <p:spPr>
          <a:xfrm>
            <a:off x="1874520" y="4060151"/>
            <a:ext cx="327660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EB1179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Planning, Development, Delivery of our College for Kids program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89DD3A-4B3D-4CB9-B6E5-505A303A150C}"/>
              </a:ext>
            </a:extLst>
          </p:cNvPr>
          <p:cNvCxnSpPr>
            <a:cxnSpLocks/>
          </p:cNvCxnSpPr>
          <p:nvPr/>
        </p:nvCxnSpPr>
        <p:spPr>
          <a:xfrm>
            <a:off x="2971800" y="4724402"/>
            <a:ext cx="0" cy="594359"/>
          </a:xfrm>
          <a:prstGeom prst="straightConnector1">
            <a:avLst/>
          </a:prstGeom>
          <a:ln w="76200">
            <a:solidFill>
              <a:srgbClr val="EB11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0A004B-4A9E-4294-84C9-7A3EE6C5B327}"/>
              </a:ext>
            </a:extLst>
          </p:cNvPr>
          <p:cNvCxnSpPr>
            <a:cxnSpLocks/>
          </p:cNvCxnSpPr>
          <p:nvPr/>
        </p:nvCxnSpPr>
        <p:spPr>
          <a:xfrm flipV="1">
            <a:off x="4541520" y="1736906"/>
            <a:ext cx="0" cy="565423"/>
          </a:xfrm>
          <a:prstGeom prst="straightConnector1">
            <a:avLst/>
          </a:prstGeom>
          <a:ln w="76200">
            <a:solidFill>
              <a:srgbClr val="EB11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166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609600"/>
            <a:ext cx="7241701" cy="2255520"/>
          </a:xfrm>
        </p:spPr>
        <p:txBody>
          <a:bodyPr>
            <a:noAutofit/>
          </a:bodyPr>
          <a:lstStyle/>
          <a:p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WHY OFFER </a:t>
            </a:r>
            <a:b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YOUTH PROGRAMS?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42777-543F-4F65-A614-477829A30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3017520"/>
            <a:ext cx="6693061" cy="3230880"/>
          </a:xfrm>
        </p:spPr>
        <p:txBody>
          <a:bodyPr>
            <a:normAutofit/>
          </a:bodyPr>
          <a:lstStyle/>
          <a:p>
            <a:pPr marL="503237" indent="-457200">
              <a:buClr>
                <a:srgbClr val="EB1179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Feeder</a:t>
            </a:r>
          </a:p>
          <a:p>
            <a:pPr marL="503237" indent="-457200">
              <a:buClr>
                <a:srgbClr val="EB1179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Outreach</a:t>
            </a:r>
          </a:p>
          <a:p>
            <a:pPr marL="503237" indent="-457200">
              <a:buClr>
                <a:srgbClr val="EB1179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Promotion</a:t>
            </a:r>
          </a:p>
          <a:p>
            <a:pPr marL="503237" indent="-457200">
              <a:buClr>
                <a:srgbClr val="EB1179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Revenue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6C7012-6C9C-419A-BDF3-01AD322EB7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9" r="1" b="1"/>
          <a:stretch/>
        </p:blipFill>
        <p:spPr>
          <a:xfrm rot="16200000">
            <a:off x="6945071" y="1609391"/>
            <a:ext cx="6377939" cy="364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568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8A5362-EC3B-4BE3-804B-E6B289AF8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37744E-F5F6-4ED5-9F5F-21183A8FE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9D7C55-D0C1-4B48-ADC5-A9E322B19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BCB6D3E-2815-49BC-A13F-4EFD17509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77A9593-26A9-4234-8351-9339ABF9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E1AD3BD-190E-448E-9100-7E7AAB9BB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723AC0F-348F-4B67-BAC9-F3049BD20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052EDF-3CFE-48B5-A953-1D989A9ED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800" b="1" cap="all">
                <a:solidFill>
                  <a:srgbClr val="FFFFFF"/>
                </a:solidFill>
              </a:rPr>
              <a:t>Instagram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8ABC02F9-FA6C-49B6-8116-8C2F4E674D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50" t="4666" r="15625" b="12889"/>
          <a:stretch/>
        </p:blipFill>
        <p:spPr>
          <a:xfrm>
            <a:off x="872064" y="1484401"/>
            <a:ext cx="6045576" cy="3887216"/>
          </a:xfrm>
          <a:prstGeom prst="rect">
            <a:avLst/>
          </a:prstGeom>
          <a:ln w="28575">
            <a:solidFill>
              <a:srgbClr val="EB1179"/>
            </a:solidFill>
          </a:ln>
        </p:spPr>
      </p:pic>
    </p:spTree>
    <p:extLst>
      <p:ext uri="{BB962C8B-B14F-4D97-AF65-F5344CB8AC3E}">
        <p14:creationId xmlns:p14="http://schemas.microsoft.com/office/powerpoint/2010/main" val="1191167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EF11-F73C-4DF8-A667-4637E5FB0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B914B6-BBC5-4487-9DD5-A0877FEF2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88564B-519E-4226-8CCC-83F2D13D6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8E3909-F4D5-4CDB-8554-6DDEDB9A4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01C46C9-D925-4876-B657-205B31992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600" b="1" cap="all">
                <a:solidFill>
                  <a:srgbClr val="FFFFFF"/>
                </a:solidFill>
              </a:rPr>
              <a:t>TV Broadcasting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91AE77F-9384-4ACB-9A92-0732E034B1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" r="44077" b="-3"/>
          <a:stretch/>
        </p:blipFill>
        <p:spPr>
          <a:xfrm>
            <a:off x="243838" y="256540"/>
            <a:ext cx="2926080" cy="3764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B559A9-A23E-4369-829B-F824DD73CF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r="42889" b="-3"/>
          <a:stretch/>
        </p:blipFill>
        <p:spPr>
          <a:xfrm>
            <a:off x="3169918" y="256540"/>
            <a:ext cx="2926080" cy="3764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A1E36C-EFE7-4950-9224-51248B32DA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2" r="32430" b="-3"/>
          <a:stretch/>
        </p:blipFill>
        <p:spPr>
          <a:xfrm>
            <a:off x="6095998" y="256540"/>
            <a:ext cx="2926080" cy="3764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5EDB82-2F04-4D06-9445-596C226CB7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00" b="4"/>
          <a:stretch/>
        </p:blipFill>
        <p:spPr>
          <a:xfrm rot="16200000">
            <a:off x="8605838" y="672779"/>
            <a:ext cx="3764276" cy="293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61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64A3-08AA-4BAA-B589-49F7363DC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46760"/>
          </a:xfrm>
        </p:spPr>
        <p:txBody>
          <a:bodyPr/>
          <a:lstStyle/>
          <a:p>
            <a:pPr algn="ctr"/>
            <a:r>
              <a:rPr lang="en-US" dirty="0"/>
              <a:t>FREE-sources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C6A82-DFD1-4814-AE9D-3D7B600036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1463040"/>
            <a:ext cx="4754880" cy="461771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hlinkClick r:id="rId3"/>
              </a:rPr>
              <a:t>https://www.acacamps.org/</a:t>
            </a:r>
            <a:endParaRPr lang="en-US" dirty="0"/>
          </a:p>
          <a:p>
            <a:r>
              <a:rPr lang="en-US" dirty="0"/>
              <a:t>Instagram </a:t>
            </a:r>
          </a:p>
          <a:p>
            <a:pPr lvl="1"/>
            <a:r>
              <a:rPr lang="en-US" dirty="0"/>
              <a:t>Follow who inspires you</a:t>
            </a:r>
          </a:p>
          <a:p>
            <a:pPr lvl="2"/>
            <a:r>
              <a:rPr lang="en-US" dirty="0"/>
              <a:t>National Geographic</a:t>
            </a:r>
          </a:p>
          <a:p>
            <a:pPr lvl="2"/>
            <a:r>
              <a:rPr lang="en-US" dirty="0"/>
              <a:t>Pixar</a:t>
            </a:r>
          </a:p>
          <a:p>
            <a:pPr lvl="2"/>
            <a:r>
              <a:rPr lang="en-US" dirty="0"/>
              <a:t>Lego</a:t>
            </a:r>
          </a:p>
          <a:p>
            <a:pPr lvl="2"/>
            <a:r>
              <a:rPr lang="en-US" dirty="0"/>
              <a:t>Nasa</a:t>
            </a:r>
          </a:p>
          <a:p>
            <a:pPr lvl="2"/>
            <a:r>
              <a:rPr lang="en-US" dirty="0"/>
              <a:t>TED and TEDx</a:t>
            </a:r>
          </a:p>
          <a:p>
            <a:pPr lvl="2"/>
            <a:r>
              <a:rPr lang="en-US" dirty="0"/>
              <a:t>Juilliard</a:t>
            </a:r>
          </a:p>
          <a:p>
            <a:pPr lvl="2"/>
            <a:r>
              <a:rPr lang="en-US" dirty="0" err="1"/>
              <a:t>Streetartglobe</a:t>
            </a:r>
            <a:r>
              <a:rPr lang="en-US" dirty="0"/>
              <a:t> (not always safe for work so don’t follow on department’s Insta account)</a:t>
            </a:r>
          </a:p>
          <a:p>
            <a:pPr lvl="1"/>
            <a:r>
              <a:rPr lang="en-US" dirty="0"/>
              <a:t>Follow your competitors’ and local Insta-accounts</a:t>
            </a:r>
          </a:p>
          <a:p>
            <a:pPr lvl="1"/>
            <a:r>
              <a:rPr lang="en-US" dirty="0"/>
              <a:t>Follow all of your college’s Instagram accounts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8769C-C532-4369-811D-579357243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7612" y="1463040"/>
            <a:ext cx="4754880" cy="461772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hlinkClick r:id="rId4"/>
              </a:rPr>
              <a:t>Canva.com</a:t>
            </a:r>
            <a:r>
              <a:rPr lang="en-US" dirty="0"/>
              <a:t> – FREE!!!!!!!</a:t>
            </a:r>
          </a:p>
          <a:p>
            <a:r>
              <a:rPr lang="en-US" dirty="0">
                <a:hlinkClick r:id="rId5"/>
              </a:rPr>
              <a:t>Constant Contact</a:t>
            </a:r>
            <a:endParaRPr lang="en-US" dirty="0"/>
          </a:p>
          <a:p>
            <a:r>
              <a:rPr lang="en-US" dirty="0" err="1"/>
              <a:t>rSchoolToday</a:t>
            </a:r>
            <a:r>
              <a:rPr lang="en-US" dirty="0"/>
              <a:t> (our registration system) - </a:t>
            </a:r>
            <a:r>
              <a:rPr lang="en-US" dirty="0">
                <a:hlinkClick r:id="rId6"/>
              </a:rPr>
              <a:t>https://diablo.cr3.rschooltoday.com/public/home</a:t>
            </a:r>
            <a:endParaRPr lang="en-US" dirty="0"/>
          </a:p>
          <a:p>
            <a:r>
              <a:rPr lang="en-US" dirty="0">
                <a:hlinkClick r:id="rId7"/>
              </a:rPr>
              <a:t>Parent packet</a:t>
            </a:r>
            <a:r>
              <a:rPr lang="en-US" dirty="0"/>
              <a:t> </a:t>
            </a:r>
          </a:p>
          <a:p>
            <a:r>
              <a:rPr lang="en-US" dirty="0">
                <a:hlinkClick r:id="rId8"/>
              </a:rPr>
              <a:t>Instructor Orientation Presentation</a:t>
            </a:r>
            <a:endParaRPr lang="en-US" dirty="0"/>
          </a:p>
          <a:p>
            <a:r>
              <a:rPr lang="en-US" dirty="0">
                <a:hlinkClick r:id="rId9"/>
              </a:rPr>
              <a:t>CE annual report</a:t>
            </a:r>
            <a:endParaRPr lang="en-US" dirty="0"/>
          </a:p>
          <a:p>
            <a:r>
              <a:rPr lang="en-US" dirty="0">
                <a:hlinkClick r:id="rId10"/>
              </a:rPr>
              <a:t>Your college catalog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461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5A940-3581-43DD-838D-CE2C41D338E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24000" y="1036638"/>
            <a:ext cx="7245350" cy="4481512"/>
          </a:xfrm>
        </p:spPr>
        <p:txBody>
          <a:bodyPr/>
          <a:lstStyle/>
          <a:p>
            <a:pPr algn="l"/>
            <a:r>
              <a:rPr lang="en-US" dirty="0">
                <a:hlinkClick r:id="rId2"/>
              </a:rPr>
              <a:t>Email we send families to give them a heads-up about the first week of registration</a:t>
            </a:r>
            <a:endParaRPr lang="en-US" dirty="0"/>
          </a:p>
          <a:p>
            <a:pPr algn="l"/>
            <a:r>
              <a:rPr lang="en-US" dirty="0">
                <a:hlinkClick r:id="rId3"/>
              </a:rPr>
              <a:t>CFK scholarship email</a:t>
            </a:r>
            <a:endParaRPr lang="en-US" dirty="0"/>
          </a:p>
          <a:p>
            <a:pPr algn="l"/>
            <a:r>
              <a:rPr lang="en-US" dirty="0">
                <a:hlinkClick r:id="rId4"/>
              </a:rPr>
              <a:t>CFK brochure announcement email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6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Brace 1">
            <a:extLst>
              <a:ext uri="{FF2B5EF4-FFF2-40B4-BE49-F238E27FC236}">
                <a16:creationId xmlns:a16="http://schemas.microsoft.com/office/drawing/2014/main" id="{AB8CA4ED-C981-458E-871C-1B4D035F6FF9}"/>
              </a:ext>
            </a:extLst>
          </p:cNvPr>
          <p:cNvSpPr/>
          <p:nvPr/>
        </p:nvSpPr>
        <p:spPr>
          <a:xfrm>
            <a:off x="766119" y="914401"/>
            <a:ext cx="1767016" cy="5029200"/>
          </a:xfrm>
          <a:prstGeom prst="leftBrace">
            <a:avLst/>
          </a:prstGeom>
          <a:ln w="57150">
            <a:solidFill>
              <a:srgbClr val="EB117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4EA9CD37-B815-4E52-96E2-A3F61053718C}"/>
              </a:ext>
            </a:extLst>
          </p:cNvPr>
          <p:cNvSpPr/>
          <p:nvPr/>
        </p:nvSpPr>
        <p:spPr>
          <a:xfrm rot="10800000">
            <a:off x="9658865" y="914401"/>
            <a:ext cx="1767016" cy="5029200"/>
          </a:xfrm>
          <a:prstGeom prst="leftBrace">
            <a:avLst/>
          </a:prstGeom>
          <a:ln w="57150">
            <a:solidFill>
              <a:srgbClr val="EB117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30072-0A11-4AAF-91F8-DA89F5C5B850}"/>
              </a:ext>
            </a:extLst>
          </p:cNvPr>
          <p:cNvSpPr txBox="1"/>
          <p:nvPr/>
        </p:nvSpPr>
        <p:spPr>
          <a:xfrm>
            <a:off x="2852351" y="2828835"/>
            <a:ext cx="6487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1">
                    <a:lumMod val="75000"/>
                  </a:schemeClr>
                </a:solidFill>
              </a:rPr>
              <a:t>One Year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719492-DD22-4B01-982F-56EF3F2C6AFB}"/>
              </a:ext>
            </a:extLst>
          </p:cNvPr>
          <p:cNvCxnSpPr/>
          <p:nvPr/>
        </p:nvCxnSpPr>
        <p:spPr>
          <a:xfrm>
            <a:off x="1322579" y="3428999"/>
            <a:ext cx="2675238" cy="0"/>
          </a:xfrm>
          <a:prstGeom prst="line">
            <a:avLst/>
          </a:prstGeom>
          <a:ln w="57150">
            <a:solidFill>
              <a:srgbClr val="EB1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FB9BC3-68B9-42DA-92FF-5D0AF17BFDA1}"/>
              </a:ext>
            </a:extLst>
          </p:cNvPr>
          <p:cNvCxnSpPr/>
          <p:nvPr/>
        </p:nvCxnSpPr>
        <p:spPr>
          <a:xfrm>
            <a:off x="8227536" y="3428999"/>
            <a:ext cx="2675238" cy="0"/>
          </a:xfrm>
          <a:prstGeom prst="line">
            <a:avLst/>
          </a:prstGeom>
          <a:ln w="57150">
            <a:solidFill>
              <a:srgbClr val="EB1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7A4566C-1B9C-4409-8C9B-EE5966F4355C}"/>
              </a:ext>
            </a:extLst>
          </p:cNvPr>
          <p:cNvSpPr txBox="1"/>
          <p:nvPr/>
        </p:nvSpPr>
        <p:spPr>
          <a:xfrm>
            <a:off x="2852350" y="3649261"/>
            <a:ext cx="6487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6 weeks</a:t>
            </a:r>
          </a:p>
        </p:txBody>
      </p:sp>
    </p:spTree>
    <p:extLst>
      <p:ext uri="{BB962C8B-B14F-4D97-AF65-F5344CB8AC3E}">
        <p14:creationId xmlns:p14="http://schemas.microsoft.com/office/powerpoint/2010/main" val="3168721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3">
            <a:extLst>
              <a:ext uri="{FF2B5EF4-FFF2-40B4-BE49-F238E27FC236}">
                <a16:creationId xmlns:a16="http://schemas.microsoft.com/office/drawing/2014/main" id="{9DEE353E-99CE-463A-8813-3B5B512D6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4" y="609599"/>
            <a:ext cx="3702956" cy="56061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WHAT </a:t>
            </a:r>
            <a:b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WILL</a:t>
            </a:r>
            <a:b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BE</a:t>
            </a:r>
            <a:b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COVERED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F09C7741-CEA6-4EB9-992F-ACD6579252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208505"/>
              </p:ext>
            </p:extLst>
          </p:nvPr>
        </p:nvGraphicFramePr>
        <p:xfrm>
          <a:off x="4030980" y="593269"/>
          <a:ext cx="7924800" cy="5638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98335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50820"/>
            <a:ext cx="2540000" cy="1356360"/>
          </a:xfrm>
        </p:spPr>
        <p:txBody>
          <a:bodyPr>
            <a:normAutofit/>
          </a:bodyPr>
          <a:lstStyle/>
          <a:p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POST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E20DA1E7-BFF7-4F06-9BF9-22E3A809FD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8833216"/>
              </p:ext>
            </p:extLst>
          </p:nvPr>
        </p:nvGraphicFramePr>
        <p:xfrm>
          <a:off x="4127500" y="926254"/>
          <a:ext cx="7683500" cy="5008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E22F19F-6A73-4863-ADD7-BBE13C28D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178511"/>
              </p:ext>
            </p:extLst>
          </p:nvPr>
        </p:nvGraphicFramePr>
        <p:xfrm>
          <a:off x="4800600" y="4982634"/>
          <a:ext cx="63119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1900">
                  <a:extLst>
                    <a:ext uri="{9D8B030D-6E8A-4147-A177-3AD203B41FA5}">
                      <a16:colId xmlns:a16="http://schemas.microsoft.com/office/drawing/2014/main" val="42829002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spc="600" dirty="0">
                          <a:solidFill>
                            <a:srgbClr val="EB1179"/>
                          </a:solidFill>
                        </a:rPr>
                        <a:t>August - September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445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4254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519F0E-9B53-473C-B214-02ABE204A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0909" y="4572001"/>
            <a:ext cx="11719791" cy="2052826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5DAA2-4352-4F4F-A941-88320EBA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824984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POST</a:t>
            </a:r>
            <a:endParaRPr lang="en-US" sz="6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381F2E-FEDB-4907-90F4-48850E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680" y="240031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F787F8F-8A01-4D63-B887-BE8118EC6D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439966"/>
              </p:ext>
            </p:extLst>
          </p:nvPr>
        </p:nvGraphicFramePr>
        <p:xfrm>
          <a:off x="709613" y="642938"/>
          <a:ext cx="10828337" cy="3538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3111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DAA2-4352-4F4F-A941-88320EBA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64" y="609600"/>
            <a:ext cx="6993914" cy="13563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SURVEYS</a:t>
            </a:r>
            <a:endParaRPr lang="en-US" sz="6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id="{4DDAB848-F7DA-429B-87C9-AC957953D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5610" y="2607062"/>
            <a:ext cx="3135414" cy="3135414"/>
          </a:xfrm>
          <a:prstGeom prst="rect">
            <a:avLst/>
          </a:prstGeom>
        </p:spPr>
      </p:pic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506F147-4D61-499E-B040-8DF96869A0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3192088"/>
              </p:ext>
            </p:extLst>
          </p:nvPr>
        </p:nvGraphicFramePr>
        <p:xfrm>
          <a:off x="707064" y="2057400"/>
          <a:ext cx="6993914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90324016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2740</Words>
  <Application>Microsoft Office PowerPoint</Application>
  <PresentationFormat>Widescreen</PresentationFormat>
  <Paragraphs>521</Paragraphs>
  <Slides>43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Malgun Gothic</vt:lpstr>
      <vt:lpstr>Arial</vt:lpstr>
      <vt:lpstr>Calibri</vt:lpstr>
      <vt:lpstr>Corbel</vt:lpstr>
      <vt:lpstr>Wingdings</vt:lpstr>
      <vt:lpstr>Basis</vt:lpstr>
      <vt:lpstr>MANAGING THE MONSTER THAT IS THE SUMMER YOUTH PROGRAM</vt:lpstr>
      <vt:lpstr>College for Kids</vt:lpstr>
      <vt:lpstr>OVERVIEW</vt:lpstr>
      <vt:lpstr>WHY OFFER  YOUTH PROGRAMS?</vt:lpstr>
      <vt:lpstr>PowerPoint Presentation</vt:lpstr>
      <vt:lpstr>WHAT  WILL BE COVERED</vt:lpstr>
      <vt:lpstr>POST</vt:lpstr>
      <vt:lpstr>POST</vt:lpstr>
      <vt:lpstr>SURVEYS</vt:lpstr>
      <vt:lpstr>DEBRIEF</vt:lpstr>
      <vt:lpstr>PREP</vt:lpstr>
      <vt:lpstr>BUDGET</vt:lpstr>
      <vt:lpstr>ALLOCATION</vt:lpstr>
      <vt:lpstr>Magnifying glass review of the summer</vt:lpstr>
      <vt:lpstr>Research &amp; Development</vt:lpstr>
      <vt:lpstr>PowerPoint Presentation</vt:lpstr>
      <vt:lpstr>FINAL DEVELOPMENT</vt:lpstr>
      <vt:lpstr>BE AWARE OF CONSTRUCTION PROJECTS!</vt:lpstr>
      <vt:lpstr>PowerPoint Presentation</vt:lpstr>
      <vt:lpstr>RECRUITMENT</vt:lpstr>
      <vt:lpstr>MARKETING</vt:lpstr>
      <vt:lpstr>Canva.com</vt:lpstr>
      <vt:lpstr>PowerPoint Presentation</vt:lpstr>
      <vt:lpstr>DELIVERY</vt:lpstr>
      <vt:lpstr>Scholarship info</vt:lpstr>
      <vt:lpstr>REGISTRATION BEGINS</vt:lpstr>
      <vt:lpstr>Parent Packet</vt:lpstr>
      <vt:lpstr>PowerPoint Presentation</vt:lpstr>
      <vt:lpstr>FAQs</vt:lpstr>
      <vt:lpstr>PowerPoint Presentation</vt:lpstr>
      <vt:lpstr>Family Orientation </vt:lpstr>
      <vt:lpstr>Instructor Packet</vt:lpstr>
      <vt:lpstr>Instructor Orientation</vt:lpstr>
      <vt:lpstr>WEEK BEFORE</vt:lpstr>
      <vt:lpstr>DAY 1</vt:lpstr>
      <vt:lpstr>Main office</vt:lpstr>
      <vt:lpstr>During the program</vt:lpstr>
      <vt:lpstr>Toot Your Own Horn!</vt:lpstr>
      <vt:lpstr>PowerPoint Presentation</vt:lpstr>
      <vt:lpstr>Instagram</vt:lpstr>
      <vt:lpstr>TV Broadcasting</vt:lpstr>
      <vt:lpstr>FREE-sources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THE MONSTER THAT IS THE SUMMER YOUTH PROGRAM</dc:title>
  <dc:creator>Lorenz, Jaclyn</dc:creator>
  <cp:lastModifiedBy>Lorenz, Jaclyn</cp:lastModifiedBy>
  <cp:revision>2</cp:revision>
  <dcterms:created xsi:type="dcterms:W3CDTF">2019-02-10T16:33:57Z</dcterms:created>
  <dcterms:modified xsi:type="dcterms:W3CDTF">2019-02-11T16:59:23Z</dcterms:modified>
</cp:coreProperties>
</file>